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307" r:id="rId6"/>
    <p:sldId id="261" r:id="rId7"/>
    <p:sldId id="308" r:id="rId8"/>
    <p:sldId id="309" r:id="rId9"/>
    <p:sldId id="263" r:id="rId10"/>
    <p:sldId id="266" r:id="rId11"/>
    <p:sldId id="267" r:id="rId12"/>
    <p:sldId id="265" r:id="rId13"/>
    <p:sldId id="303" r:id="rId14"/>
    <p:sldId id="270" r:id="rId15"/>
    <p:sldId id="268" r:id="rId16"/>
    <p:sldId id="264" r:id="rId17"/>
    <p:sldId id="306" r:id="rId18"/>
    <p:sldId id="272" r:id="rId19"/>
    <p:sldId id="273" r:id="rId20"/>
    <p:sldId id="274" r:id="rId21"/>
    <p:sldId id="275" r:id="rId22"/>
    <p:sldId id="277" r:id="rId23"/>
    <p:sldId id="278" r:id="rId24"/>
    <p:sldId id="279" r:id="rId25"/>
    <p:sldId id="280" r:id="rId26"/>
    <p:sldId id="281" r:id="rId27"/>
    <p:sldId id="282" r:id="rId28"/>
    <p:sldId id="285" r:id="rId29"/>
    <p:sldId id="286" r:id="rId30"/>
    <p:sldId id="283" r:id="rId31"/>
    <p:sldId id="287" r:id="rId32"/>
    <p:sldId id="284" r:id="rId33"/>
    <p:sldId id="300" r:id="rId34"/>
    <p:sldId id="301" r:id="rId35"/>
    <p:sldId id="276" r:id="rId36"/>
    <p:sldId id="304" r:id="rId37"/>
    <p:sldId id="305" r:id="rId38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oo" initials="o" lastIdx="1" clrIdx="0">
    <p:extLst>
      <p:ext uri="{19B8F6BF-5375-455C-9EA6-DF929625EA0E}">
        <p15:presenceInfo xmlns:p15="http://schemas.microsoft.com/office/powerpoint/2012/main" userId="oo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41" d="100"/>
          <a:sy n="41" d="100"/>
        </p:scale>
        <p:origin x="820" y="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11/17/2023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11/17/2023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2.png"/><Relationship Id="rId5" Type="http://schemas.openxmlformats.org/officeDocument/2006/relationships/image" Target="../media/image100.png"/><Relationship Id="rId4" Type="http://schemas.openxmlformats.org/officeDocument/2006/relationships/image" Target="../media/image13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0.png"/><Relationship Id="rId5" Type="http://schemas.openxmlformats.org/officeDocument/2006/relationships/image" Target="../media/image131.png"/><Relationship Id="rId4" Type="http://schemas.openxmlformats.org/officeDocument/2006/relationships/image" Target="../media/image9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4.png"/><Relationship Id="rId4" Type="http://schemas.openxmlformats.org/officeDocument/2006/relationships/image" Target="../media/image10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5.png"/><Relationship Id="rId4" Type="http://schemas.openxmlformats.org/officeDocument/2006/relationships/image" Target="../media/image10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0.png"/><Relationship Id="rId5" Type="http://schemas.openxmlformats.org/officeDocument/2006/relationships/image" Target="../media/image137.png"/><Relationship Id="rId4" Type="http://schemas.openxmlformats.org/officeDocument/2006/relationships/image" Target="../media/image9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0.png"/><Relationship Id="rId5" Type="http://schemas.openxmlformats.org/officeDocument/2006/relationships/image" Target="../media/image139.png"/><Relationship Id="rId4" Type="http://schemas.openxmlformats.org/officeDocument/2006/relationships/image" Target="../media/image9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0.png"/><Relationship Id="rId4" Type="http://schemas.openxmlformats.org/officeDocument/2006/relationships/image" Target="../media/image10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1.png"/><Relationship Id="rId4" Type="http://schemas.openxmlformats.org/officeDocument/2006/relationships/image" Target="../media/image10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13" Type="http://schemas.openxmlformats.org/officeDocument/2006/relationships/image" Target="../media/image146.png"/><Relationship Id="rId18" Type="http://schemas.openxmlformats.org/officeDocument/2006/relationships/image" Target="../media/image116.png"/><Relationship Id="rId3" Type="http://schemas.openxmlformats.org/officeDocument/2006/relationships/image" Target="../media/image142.png"/><Relationship Id="rId21" Type="http://schemas.openxmlformats.org/officeDocument/2006/relationships/image" Target="../media/image130.png"/><Relationship Id="rId7" Type="http://schemas.openxmlformats.org/officeDocument/2006/relationships/image" Target="../media/image100.png"/><Relationship Id="rId12" Type="http://schemas.openxmlformats.org/officeDocument/2006/relationships/image" Target="../media/image127.png"/><Relationship Id="rId17" Type="http://schemas.openxmlformats.org/officeDocument/2006/relationships/image" Target="../media/image115.png"/><Relationship Id="rId2" Type="http://schemas.openxmlformats.org/officeDocument/2006/relationships/image" Target="../media/image27.png"/><Relationship Id="rId16" Type="http://schemas.openxmlformats.org/officeDocument/2006/relationships/image" Target="../media/image114.png"/><Relationship Id="rId20" Type="http://schemas.openxmlformats.org/officeDocument/2006/relationships/image" Target="../media/image1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2.png"/><Relationship Id="rId11" Type="http://schemas.openxmlformats.org/officeDocument/2006/relationships/image" Target="../media/image126.png"/><Relationship Id="rId5" Type="http://schemas.openxmlformats.org/officeDocument/2006/relationships/image" Target="../media/image143.png"/><Relationship Id="rId15" Type="http://schemas.openxmlformats.org/officeDocument/2006/relationships/image" Target="../media/image128.png"/><Relationship Id="rId10" Type="http://schemas.openxmlformats.org/officeDocument/2006/relationships/image" Target="../media/image97.png"/><Relationship Id="rId19" Type="http://schemas.openxmlformats.org/officeDocument/2006/relationships/image" Target="../media/image118.png"/><Relationship Id="rId4" Type="http://schemas.openxmlformats.org/officeDocument/2006/relationships/image" Target="../media/image99.png"/><Relationship Id="rId9" Type="http://schemas.openxmlformats.org/officeDocument/2006/relationships/image" Target="../media/image145.png"/><Relationship Id="rId14" Type="http://schemas.openxmlformats.org/officeDocument/2006/relationships/image" Target="../media/image14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8.png"/><Relationship Id="rId4" Type="http://schemas.openxmlformats.org/officeDocument/2006/relationships/image" Target="../media/image10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18" Type="http://schemas.openxmlformats.org/officeDocument/2006/relationships/image" Target="../media/image20.png"/><Relationship Id="rId3" Type="http://schemas.openxmlformats.org/officeDocument/2006/relationships/image" Target="../media/image6.png"/><Relationship Id="rId21" Type="http://schemas.openxmlformats.org/officeDocument/2006/relationships/image" Target="../media/image23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17" Type="http://schemas.openxmlformats.org/officeDocument/2006/relationships/image" Target="../media/image19.png"/><Relationship Id="rId2" Type="http://schemas.openxmlformats.org/officeDocument/2006/relationships/image" Target="../media/image5.png"/><Relationship Id="rId16" Type="http://schemas.openxmlformats.org/officeDocument/2006/relationships/image" Target="../media/image18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11" Type="http://schemas.openxmlformats.org/officeDocument/2006/relationships/image" Target="../media/image13.png"/><Relationship Id="rId24" Type="http://schemas.openxmlformats.org/officeDocument/2006/relationships/image" Target="../media/image26.png"/><Relationship Id="rId5" Type="http://schemas.openxmlformats.org/officeDocument/2006/relationships/image" Target="../media/image8.png"/><Relationship Id="rId15" Type="http://schemas.openxmlformats.org/officeDocument/2006/relationships/image" Target="../media/image17.png"/><Relationship Id="rId23" Type="http://schemas.openxmlformats.org/officeDocument/2006/relationships/image" Target="../media/image25.png"/><Relationship Id="rId10" Type="http://schemas.openxmlformats.org/officeDocument/2006/relationships/image" Target="../media/image12.png"/><Relationship Id="rId19" Type="http://schemas.openxmlformats.org/officeDocument/2006/relationships/image" Target="../media/image21.png"/><Relationship Id="rId4" Type="http://schemas.openxmlformats.org/officeDocument/2006/relationships/image" Target="../media/image7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Relationship Id="rId22" Type="http://schemas.openxmlformats.org/officeDocument/2006/relationships/image" Target="../media/image2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0.png"/><Relationship Id="rId5" Type="http://schemas.openxmlformats.org/officeDocument/2006/relationships/image" Target="../media/image100.png"/><Relationship Id="rId4" Type="http://schemas.openxmlformats.org/officeDocument/2006/relationships/image" Target="../media/image14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5.png"/><Relationship Id="rId13" Type="http://schemas.openxmlformats.org/officeDocument/2006/relationships/image" Target="../media/image41.png"/><Relationship Id="rId18" Type="http://schemas.openxmlformats.org/officeDocument/2006/relationships/image" Target="../media/image164.png"/><Relationship Id="rId3" Type="http://schemas.openxmlformats.org/officeDocument/2006/relationships/image" Target="../media/image49.png"/><Relationship Id="rId7" Type="http://schemas.openxmlformats.org/officeDocument/2006/relationships/image" Target="../media/image154.png"/><Relationship Id="rId12" Type="http://schemas.openxmlformats.org/officeDocument/2006/relationships/image" Target="../media/image159.png"/><Relationship Id="rId17" Type="http://schemas.openxmlformats.org/officeDocument/2006/relationships/image" Target="../media/image163.png"/><Relationship Id="rId2" Type="http://schemas.openxmlformats.org/officeDocument/2006/relationships/image" Target="../media/image2.png"/><Relationship Id="rId16" Type="http://schemas.openxmlformats.org/officeDocument/2006/relationships/image" Target="../media/image16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3.png"/><Relationship Id="rId11" Type="http://schemas.openxmlformats.org/officeDocument/2006/relationships/image" Target="../media/image158.png"/><Relationship Id="rId5" Type="http://schemas.openxmlformats.org/officeDocument/2006/relationships/image" Target="../media/image152.png"/><Relationship Id="rId15" Type="http://schemas.openxmlformats.org/officeDocument/2006/relationships/image" Target="../media/image161.png"/><Relationship Id="rId10" Type="http://schemas.openxmlformats.org/officeDocument/2006/relationships/image" Target="../media/image157.png"/><Relationship Id="rId4" Type="http://schemas.openxmlformats.org/officeDocument/2006/relationships/image" Target="../media/image151.png"/><Relationship Id="rId9" Type="http://schemas.openxmlformats.org/officeDocument/2006/relationships/image" Target="../media/image156.png"/><Relationship Id="rId14" Type="http://schemas.openxmlformats.org/officeDocument/2006/relationships/image" Target="../media/image16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5.png"/><Relationship Id="rId4" Type="http://schemas.openxmlformats.org/officeDocument/2006/relationships/image" Target="../media/image15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cloud.google.com/natural-language?hl=ko" TargetMode="External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orkshop.simsimi.com/en/document#%EB%82%98%EC%81%9C%EB%A7%90%EC%A0%90%EC%88%98%20API" TargetMode="External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platform.openai.com/docs/api-reference/chat" TargetMode="External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9.png"/><Relationship Id="rId4" Type="http://schemas.openxmlformats.org/officeDocument/2006/relationships/image" Target="../media/image16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cloud.google.com/vision?hl=ko" TargetMode="External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1.png"/><Relationship Id="rId4" Type="http://schemas.openxmlformats.org/officeDocument/2006/relationships/image" Target="../media/image17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aiopen.etri.re.kr/guide/fd" TargetMode="External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4.png"/><Relationship Id="rId5" Type="http://schemas.openxmlformats.org/officeDocument/2006/relationships/image" Target="../media/image173.png"/><Relationship Id="rId4" Type="http://schemas.openxmlformats.org/officeDocument/2006/relationships/image" Target="../media/image17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5.png"/><Relationship Id="rId4" Type="http://schemas.openxmlformats.org/officeDocument/2006/relationships/image" Target="../media/image15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18" Type="http://schemas.openxmlformats.org/officeDocument/2006/relationships/image" Target="../media/image43.png"/><Relationship Id="rId3" Type="http://schemas.openxmlformats.org/officeDocument/2006/relationships/image" Target="../media/image28.png"/><Relationship Id="rId21" Type="http://schemas.openxmlformats.org/officeDocument/2006/relationships/image" Target="../media/image46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17" Type="http://schemas.openxmlformats.org/officeDocument/2006/relationships/image" Target="../media/image42.png"/><Relationship Id="rId2" Type="http://schemas.openxmlformats.org/officeDocument/2006/relationships/image" Target="../media/image27.png"/><Relationship Id="rId16" Type="http://schemas.openxmlformats.org/officeDocument/2006/relationships/image" Target="../media/image41.png"/><Relationship Id="rId20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5" Type="http://schemas.openxmlformats.org/officeDocument/2006/relationships/image" Target="../media/image40.png"/><Relationship Id="rId23" Type="http://schemas.openxmlformats.org/officeDocument/2006/relationships/image" Target="../media/image48.png"/><Relationship Id="rId10" Type="http://schemas.openxmlformats.org/officeDocument/2006/relationships/image" Target="../media/image35.png"/><Relationship Id="rId19" Type="http://schemas.openxmlformats.org/officeDocument/2006/relationships/image" Target="../media/image44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Relationship Id="rId14" Type="http://schemas.openxmlformats.org/officeDocument/2006/relationships/image" Target="../media/image39.png"/><Relationship Id="rId22" Type="http://schemas.openxmlformats.org/officeDocument/2006/relationships/image" Target="../media/image4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aiopen.etri.re.kr/guide/DocQA" TargetMode="External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8.png"/><Relationship Id="rId4" Type="http://schemas.openxmlformats.org/officeDocument/2006/relationships/image" Target="../media/image17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5.png"/><Relationship Id="rId4" Type="http://schemas.openxmlformats.org/officeDocument/2006/relationships/image" Target="../media/image15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5.png"/><Relationship Id="rId4" Type="http://schemas.openxmlformats.org/officeDocument/2006/relationships/image" Target="../media/image15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6.png"/><Relationship Id="rId13" Type="http://schemas.openxmlformats.org/officeDocument/2006/relationships/image" Target="../media/image191.png"/><Relationship Id="rId18" Type="http://schemas.openxmlformats.org/officeDocument/2006/relationships/image" Target="../media/image196.png"/><Relationship Id="rId26" Type="http://schemas.openxmlformats.org/officeDocument/2006/relationships/image" Target="../media/image204.png"/><Relationship Id="rId3" Type="http://schemas.openxmlformats.org/officeDocument/2006/relationships/image" Target="../media/image27.png"/><Relationship Id="rId21" Type="http://schemas.openxmlformats.org/officeDocument/2006/relationships/image" Target="../media/image199.png"/><Relationship Id="rId7" Type="http://schemas.openxmlformats.org/officeDocument/2006/relationships/image" Target="../media/image185.png"/><Relationship Id="rId12" Type="http://schemas.openxmlformats.org/officeDocument/2006/relationships/image" Target="../media/image190.png"/><Relationship Id="rId17" Type="http://schemas.openxmlformats.org/officeDocument/2006/relationships/image" Target="../media/image195.png"/><Relationship Id="rId25" Type="http://schemas.openxmlformats.org/officeDocument/2006/relationships/image" Target="../media/image203.png"/><Relationship Id="rId2" Type="http://schemas.openxmlformats.org/officeDocument/2006/relationships/image" Target="../media/image28.png"/><Relationship Id="rId16" Type="http://schemas.openxmlformats.org/officeDocument/2006/relationships/image" Target="../media/image194.png"/><Relationship Id="rId20" Type="http://schemas.openxmlformats.org/officeDocument/2006/relationships/image" Target="../media/image198.png"/><Relationship Id="rId29" Type="http://schemas.openxmlformats.org/officeDocument/2006/relationships/image" Target="../media/image20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4.png"/><Relationship Id="rId11" Type="http://schemas.openxmlformats.org/officeDocument/2006/relationships/image" Target="../media/image189.png"/><Relationship Id="rId24" Type="http://schemas.openxmlformats.org/officeDocument/2006/relationships/image" Target="../media/image202.png"/><Relationship Id="rId5" Type="http://schemas.openxmlformats.org/officeDocument/2006/relationships/image" Target="../media/image183.png"/><Relationship Id="rId15" Type="http://schemas.openxmlformats.org/officeDocument/2006/relationships/image" Target="../media/image193.png"/><Relationship Id="rId23" Type="http://schemas.openxmlformats.org/officeDocument/2006/relationships/image" Target="../media/image201.png"/><Relationship Id="rId28" Type="http://schemas.openxmlformats.org/officeDocument/2006/relationships/image" Target="../media/image206.png"/><Relationship Id="rId10" Type="http://schemas.openxmlformats.org/officeDocument/2006/relationships/image" Target="../media/image188.png"/><Relationship Id="rId19" Type="http://schemas.openxmlformats.org/officeDocument/2006/relationships/image" Target="../media/image197.png"/><Relationship Id="rId4" Type="http://schemas.openxmlformats.org/officeDocument/2006/relationships/image" Target="../media/image182.png"/><Relationship Id="rId9" Type="http://schemas.openxmlformats.org/officeDocument/2006/relationships/image" Target="../media/image187.png"/><Relationship Id="rId14" Type="http://schemas.openxmlformats.org/officeDocument/2006/relationships/image" Target="../media/image192.png"/><Relationship Id="rId22" Type="http://schemas.openxmlformats.org/officeDocument/2006/relationships/image" Target="../media/image200.png"/><Relationship Id="rId27" Type="http://schemas.openxmlformats.org/officeDocument/2006/relationships/image" Target="../media/image20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59.png"/><Relationship Id="rId18" Type="http://schemas.openxmlformats.org/officeDocument/2006/relationships/image" Target="../media/image64.png"/><Relationship Id="rId3" Type="http://schemas.openxmlformats.org/officeDocument/2006/relationships/image" Target="../media/image49.png"/><Relationship Id="rId21" Type="http://schemas.openxmlformats.org/officeDocument/2006/relationships/image" Target="../media/image67.png"/><Relationship Id="rId7" Type="http://schemas.openxmlformats.org/officeDocument/2006/relationships/image" Target="../media/image53.png"/><Relationship Id="rId12" Type="http://schemas.openxmlformats.org/officeDocument/2006/relationships/image" Target="../media/image58.png"/><Relationship Id="rId17" Type="http://schemas.openxmlformats.org/officeDocument/2006/relationships/image" Target="../media/image63.png"/><Relationship Id="rId2" Type="http://schemas.openxmlformats.org/officeDocument/2006/relationships/image" Target="../media/image2.png"/><Relationship Id="rId16" Type="http://schemas.openxmlformats.org/officeDocument/2006/relationships/image" Target="../media/image62.png"/><Relationship Id="rId20" Type="http://schemas.openxmlformats.org/officeDocument/2006/relationships/image" Target="../media/image6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11" Type="http://schemas.openxmlformats.org/officeDocument/2006/relationships/image" Target="../media/image57.png"/><Relationship Id="rId5" Type="http://schemas.openxmlformats.org/officeDocument/2006/relationships/image" Target="../media/image51.png"/><Relationship Id="rId15" Type="http://schemas.openxmlformats.org/officeDocument/2006/relationships/image" Target="../media/image61.png"/><Relationship Id="rId10" Type="http://schemas.openxmlformats.org/officeDocument/2006/relationships/image" Target="../media/image56.png"/><Relationship Id="rId19" Type="http://schemas.openxmlformats.org/officeDocument/2006/relationships/image" Target="../media/image65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Relationship Id="rId14" Type="http://schemas.openxmlformats.org/officeDocument/2006/relationships/image" Target="../media/image6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49.png"/><Relationship Id="rId7" Type="http://schemas.openxmlformats.org/officeDocument/2006/relationships/image" Target="../media/image71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5" Type="http://schemas.openxmlformats.org/officeDocument/2006/relationships/image" Target="../media/image2.png"/><Relationship Id="rId4" Type="http://schemas.openxmlformats.org/officeDocument/2006/relationships/image" Target="../media/image69.png"/><Relationship Id="rId9" Type="http://schemas.openxmlformats.org/officeDocument/2006/relationships/image" Target="../media/image7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13" Type="http://schemas.openxmlformats.org/officeDocument/2006/relationships/image" Target="../media/image85.png"/><Relationship Id="rId18" Type="http://schemas.openxmlformats.org/officeDocument/2006/relationships/image" Target="../media/image90.png"/><Relationship Id="rId3" Type="http://schemas.openxmlformats.org/officeDocument/2006/relationships/image" Target="../media/image75.png"/><Relationship Id="rId21" Type="http://schemas.openxmlformats.org/officeDocument/2006/relationships/image" Target="../media/image71.png"/><Relationship Id="rId7" Type="http://schemas.openxmlformats.org/officeDocument/2006/relationships/image" Target="../media/image79.png"/><Relationship Id="rId12" Type="http://schemas.openxmlformats.org/officeDocument/2006/relationships/image" Target="../media/image84.png"/><Relationship Id="rId17" Type="http://schemas.openxmlformats.org/officeDocument/2006/relationships/image" Target="../media/image89.png"/><Relationship Id="rId2" Type="http://schemas.openxmlformats.org/officeDocument/2006/relationships/image" Target="../media/image74.png"/><Relationship Id="rId16" Type="http://schemas.openxmlformats.org/officeDocument/2006/relationships/image" Target="../media/image88.png"/><Relationship Id="rId20" Type="http://schemas.openxmlformats.org/officeDocument/2006/relationships/image" Target="../media/image7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8.png"/><Relationship Id="rId11" Type="http://schemas.openxmlformats.org/officeDocument/2006/relationships/image" Target="../media/image83.png"/><Relationship Id="rId5" Type="http://schemas.openxmlformats.org/officeDocument/2006/relationships/image" Target="../media/image77.png"/><Relationship Id="rId15" Type="http://schemas.openxmlformats.org/officeDocument/2006/relationships/image" Target="../media/image87.png"/><Relationship Id="rId23" Type="http://schemas.openxmlformats.org/officeDocument/2006/relationships/image" Target="../media/image93.png"/><Relationship Id="rId10" Type="http://schemas.openxmlformats.org/officeDocument/2006/relationships/image" Target="../media/image82.png"/><Relationship Id="rId19" Type="http://schemas.openxmlformats.org/officeDocument/2006/relationships/image" Target="../media/image91.png"/><Relationship Id="rId4" Type="http://schemas.openxmlformats.org/officeDocument/2006/relationships/image" Target="../media/image76.png"/><Relationship Id="rId9" Type="http://schemas.openxmlformats.org/officeDocument/2006/relationships/image" Target="../media/image81.png"/><Relationship Id="rId14" Type="http://schemas.openxmlformats.org/officeDocument/2006/relationships/image" Target="../media/image86.png"/><Relationship Id="rId22" Type="http://schemas.openxmlformats.org/officeDocument/2006/relationships/image" Target="../media/image9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13" Type="http://schemas.openxmlformats.org/officeDocument/2006/relationships/image" Target="../media/image104.png"/><Relationship Id="rId3" Type="http://schemas.openxmlformats.org/officeDocument/2006/relationships/image" Target="../media/image94.png"/><Relationship Id="rId7" Type="http://schemas.openxmlformats.org/officeDocument/2006/relationships/image" Target="../media/image98.png"/><Relationship Id="rId12" Type="http://schemas.openxmlformats.org/officeDocument/2006/relationships/image" Target="../media/image103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7.png"/><Relationship Id="rId11" Type="http://schemas.openxmlformats.org/officeDocument/2006/relationships/image" Target="../media/image102.png"/><Relationship Id="rId5" Type="http://schemas.openxmlformats.org/officeDocument/2006/relationships/image" Target="../media/image96.png"/><Relationship Id="rId15" Type="http://schemas.openxmlformats.org/officeDocument/2006/relationships/image" Target="../media/image106.png"/><Relationship Id="rId10" Type="http://schemas.openxmlformats.org/officeDocument/2006/relationships/image" Target="../media/image101.png"/><Relationship Id="rId4" Type="http://schemas.openxmlformats.org/officeDocument/2006/relationships/image" Target="../media/image95.png"/><Relationship Id="rId9" Type="http://schemas.openxmlformats.org/officeDocument/2006/relationships/image" Target="../media/image100.png"/><Relationship Id="rId14" Type="http://schemas.openxmlformats.org/officeDocument/2006/relationships/image" Target="../media/image10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jpeg"/><Relationship Id="rId3" Type="http://schemas.openxmlformats.org/officeDocument/2006/relationships/image" Target="../media/image99.png"/><Relationship Id="rId7" Type="http://schemas.openxmlformats.org/officeDocument/2006/relationships/image" Target="../media/image10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10" Type="http://schemas.openxmlformats.org/officeDocument/2006/relationships/image" Target="../media/image112.png"/><Relationship Id="rId4" Type="http://schemas.openxmlformats.org/officeDocument/2006/relationships/image" Target="../media/image100.png"/><Relationship Id="rId9" Type="http://schemas.openxmlformats.org/officeDocument/2006/relationships/image" Target="../media/image11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13" Type="http://schemas.openxmlformats.org/officeDocument/2006/relationships/image" Target="../media/image122.png"/><Relationship Id="rId18" Type="http://schemas.openxmlformats.org/officeDocument/2006/relationships/image" Target="../media/image125.png"/><Relationship Id="rId3" Type="http://schemas.openxmlformats.org/officeDocument/2006/relationships/image" Target="../media/image27.png"/><Relationship Id="rId21" Type="http://schemas.openxmlformats.org/officeDocument/2006/relationships/image" Target="../media/image128.png"/><Relationship Id="rId7" Type="http://schemas.openxmlformats.org/officeDocument/2006/relationships/image" Target="../media/image116.png"/><Relationship Id="rId12" Type="http://schemas.openxmlformats.org/officeDocument/2006/relationships/image" Target="../media/image121.png"/><Relationship Id="rId17" Type="http://schemas.openxmlformats.org/officeDocument/2006/relationships/image" Target="../media/image124.png"/><Relationship Id="rId2" Type="http://schemas.openxmlformats.org/officeDocument/2006/relationships/image" Target="../media/image113.png"/><Relationship Id="rId16" Type="http://schemas.openxmlformats.org/officeDocument/2006/relationships/image" Target="../media/image123.png"/><Relationship Id="rId20" Type="http://schemas.openxmlformats.org/officeDocument/2006/relationships/image" Target="../media/image1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5.png"/><Relationship Id="rId11" Type="http://schemas.openxmlformats.org/officeDocument/2006/relationships/image" Target="../media/image120.png"/><Relationship Id="rId5" Type="http://schemas.openxmlformats.org/officeDocument/2006/relationships/image" Target="../media/image114.png"/><Relationship Id="rId15" Type="http://schemas.openxmlformats.org/officeDocument/2006/relationships/image" Target="../media/image97.png"/><Relationship Id="rId23" Type="http://schemas.openxmlformats.org/officeDocument/2006/relationships/image" Target="../media/image130.png"/><Relationship Id="rId10" Type="http://schemas.openxmlformats.org/officeDocument/2006/relationships/image" Target="../media/image119.png"/><Relationship Id="rId19" Type="http://schemas.openxmlformats.org/officeDocument/2006/relationships/image" Target="../media/image126.png"/><Relationship Id="rId4" Type="http://schemas.openxmlformats.org/officeDocument/2006/relationships/image" Target="../media/image99.png"/><Relationship Id="rId9" Type="http://schemas.openxmlformats.org/officeDocument/2006/relationships/image" Target="../media/image118.png"/><Relationship Id="rId14" Type="http://schemas.openxmlformats.org/officeDocument/2006/relationships/image" Target="../media/image100.png"/><Relationship Id="rId22" Type="http://schemas.openxmlformats.org/officeDocument/2006/relationships/image" Target="../media/image1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3D3D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31375" y="8920734"/>
            <a:ext cx="17849578" cy="28571"/>
            <a:chOff x="531375" y="8920734"/>
            <a:chExt cx="17849578" cy="28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1375" y="8920734"/>
              <a:ext cx="17849578" cy="28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23810" y="9693551"/>
            <a:ext cx="17849578" cy="28571"/>
            <a:chOff x="523810" y="9693551"/>
            <a:chExt cx="17849578" cy="2857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3810" y="9693551"/>
              <a:ext cx="17849578" cy="28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-342857"/>
            <a:ext cx="609524" cy="10628571"/>
            <a:chOff x="0" y="-342857"/>
            <a:chExt cx="609524" cy="1062857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-342857"/>
              <a:ext cx="609524" cy="1062857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288405" y="2169543"/>
            <a:ext cx="6171429" cy="6171429"/>
            <a:chOff x="9288405" y="2169543"/>
            <a:chExt cx="6171429" cy="617142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288405" y="2169543"/>
              <a:ext cx="6171429" cy="6171429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17930" y="8925710"/>
            <a:ext cx="9678670" cy="100989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182FFCA-6422-919C-C054-D81346847031}"/>
              </a:ext>
            </a:extLst>
          </p:cNvPr>
          <p:cNvSpPr txBox="1"/>
          <p:nvPr/>
        </p:nvSpPr>
        <p:spPr>
          <a:xfrm>
            <a:off x="1965132" y="2933700"/>
            <a:ext cx="4892868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500" dirty="0">
                <a:solidFill>
                  <a:schemeClr val="bg1"/>
                </a:solidFill>
              </a:rPr>
              <a:t>울지마 상담사</a:t>
            </a:r>
            <a:endParaRPr lang="en-US" sz="115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CD711A-A176-4704-B001-48A8C1278335}"/>
              </a:ext>
            </a:extLst>
          </p:cNvPr>
          <p:cNvSpPr txBox="1"/>
          <p:nvPr/>
        </p:nvSpPr>
        <p:spPr>
          <a:xfrm>
            <a:off x="13614006" y="9029040"/>
            <a:ext cx="4419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</a:rPr>
              <a:t>김소은</a:t>
            </a:r>
            <a:r>
              <a:rPr lang="en-US" altLang="ko-KR" sz="3200" dirty="0">
                <a:solidFill>
                  <a:schemeClr val="bg1"/>
                </a:solidFill>
              </a:rPr>
              <a:t>, </a:t>
            </a:r>
            <a:r>
              <a:rPr lang="ko-KR" altLang="en-US" sz="3200" dirty="0" err="1">
                <a:solidFill>
                  <a:schemeClr val="bg1"/>
                </a:solidFill>
              </a:rPr>
              <a:t>이정한</a:t>
            </a:r>
            <a:r>
              <a:rPr lang="en-US" altLang="ko-KR" sz="3200" dirty="0">
                <a:solidFill>
                  <a:schemeClr val="bg1"/>
                </a:solidFill>
              </a:rPr>
              <a:t>, </a:t>
            </a:r>
            <a:r>
              <a:rPr lang="ko-KR" altLang="en-US" sz="3200" dirty="0">
                <a:solidFill>
                  <a:schemeClr val="bg1"/>
                </a:solidFill>
              </a:rPr>
              <a:t>이태규</a:t>
            </a:r>
            <a:endParaRPr lang="en-US" sz="32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2F2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342857"/>
            <a:ext cx="609524" cy="10628571"/>
            <a:chOff x="0" y="-342857"/>
            <a:chExt cx="609524" cy="10628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342857"/>
              <a:ext cx="609524" cy="1062857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10889" y="-719477"/>
            <a:ext cx="4744573" cy="425583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419600" y="425930"/>
            <a:ext cx="6892819" cy="1410724"/>
            <a:chOff x="4349848" y="108692"/>
            <a:chExt cx="6892819" cy="141072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00710" y="77849"/>
              <a:ext cx="6528805" cy="2159838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270794" y="-68659"/>
              <a:ext cx="1113934" cy="836810"/>
            </a:xfrm>
            <a:prstGeom prst="rect">
              <a:avLst/>
            </a:prstGeom>
          </p:spPr>
        </p:pic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07BC121B-39D7-EF40-441B-90835768DC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1600" y="2554925"/>
            <a:ext cx="16266220" cy="67585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2F2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342857"/>
            <a:ext cx="609524" cy="10628571"/>
            <a:chOff x="0" y="-342857"/>
            <a:chExt cx="609524" cy="10628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342857"/>
              <a:ext cx="609524" cy="10628571"/>
            </a:xfrm>
            <a:prstGeom prst="rect">
              <a:avLst/>
            </a:prstGeom>
          </p:spPr>
        </p:pic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AF76A80B-2AB1-BB26-3730-98E13177BE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2476502"/>
            <a:ext cx="16641874" cy="6553198"/>
          </a:xfrm>
          <a:prstGeom prst="rect">
            <a:avLst/>
          </a:prstGeom>
        </p:spPr>
      </p:pic>
      <p:pic>
        <p:nvPicPr>
          <p:cNvPr id="5" name="Object 7">
            <a:extLst>
              <a:ext uri="{FF2B5EF4-FFF2-40B4-BE49-F238E27FC236}">
                <a16:creationId xmlns:a16="http://schemas.microsoft.com/office/drawing/2014/main" id="{A4080454-3638-DEA6-66AB-FFB4CD112928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10889" y="-719477"/>
            <a:ext cx="4744573" cy="4255839"/>
          </a:xfrm>
          <a:prstGeom prst="rect">
            <a:avLst/>
          </a:prstGeom>
        </p:spPr>
      </p:pic>
      <p:grpSp>
        <p:nvGrpSpPr>
          <p:cNvPr id="7" name="그룹 1003">
            <a:extLst>
              <a:ext uri="{FF2B5EF4-FFF2-40B4-BE49-F238E27FC236}">
                <a16:creationId xmlns:a16="http://schemas.microsoft.com/office/drawing/2014/main" id="{EF7DA3BE-67C8-151E-1860-D8CACE854DEE}"/>
              </a:ext>
            </a:extLst>
          </p:cNvPr>
          <p:cNvGrpSpPr/>
          <p:nvPr/>
        </p:nvGrpSpPr>
        <p:grpSpPr>
          <a:xfrm>
            <a:off x="4419600" y="425930"/>
            <a:ext cx="6892819" cy="1410724"/>
            <a:chOff x="4349848" y="108692"/>
            <a:chExt cx="6892819" cy="1410724"/>
          </a:xfrm>
        </p:grpSpPr>
        <p:pic>
          <p:nvPicPr>
            <p:cNvPr id="9" name="Object 9">
              <a:extLst>
                <a:ext uri="{FF2B5EF4-FFF2-40B4-BE49-F238E27FC236}">
                  <a16:creationId xmlns:a16="http://schemas.microsoft.com/office/drawing/2014/main" id="{C9033A2A-515B-920C-E5F0-5D6C91D9F74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100710" y="77849"/>
              <a:ext cx="6528805" cy="2159838"/>
            </a:xfrm>
            <a:prstGeom prst="rect">
              <a:avLst/>
            </a:prstGeom>
          </p:spPr>
        </p:pic>
        <p:pic>
          <p:nvPicPr>
            <p:cNvPr id="12" name="Object 10">
              <a:extLst>
                <a:ext uri="{FF2B5EF4-FFF2-40B4-BE49-F238E27FC236}">
                  <a16:creationId xmlns:a16="http://schemas.microsoft.com/office/drawing/2014/main" id="{C8793A9D-B3CE-EBA3-1AB6-6B0BB9CAD13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270794" y="-68659"/>
              <a:ext cx="1113934" cy="8368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2F2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342857"/>
            <a:ext cx="609524" cy="10628571"/>
            <a:chOff x="0" y="-342857"/>
            <a:chExt cx="609524" cy="10628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342857"/>
              <a:ext cx="609524" cy="1062857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62000" y="-697220"/>
            <a:ext cx="4744573" cy="4255839"/>
          </a:xfrm>
          <a:prstGeom prst="rect">
            <a:avLst/>
          </a:prstGeom>
        </p:spPr>
      </p:pic>
      <p:pic>
        <p:nvPicPr>
          <p:cNvPr id="5" name="Object 9">
            <a:extLst>
              <a:ext uri="{FF2B5EF4-FFF2-40B4-BE49-F238E27FC236}">
                <a16:creationId xmlns:a16="http://schemas.microsoft.com/office/drawing/2014/main" id="{8D6CC12C-2417-3533-F9C6-359E495B64AC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270794" y="-68659"/>
            <a:ext cx="1113934" cy="83681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C3D60FB-50B8-A0F3-8A65-D295989C474D}"/>
              </a:ext>
            </a:extLst>
          </p:cNvPr>
          <p:cNvSpPr txBox="1"/>
          <p:nvPr/>
        </p:nvSpPr>
        <p:spPr>
          <a:xfrm>
            <a:off x="4220650" y="608543"/>
            <a:ext cx="100584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상담사</a:t>
            </a:r>
            <a:r>
              <a:rPr lang="en-US" altLang="ko-KR" sz="6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</a:t>
            </a:r>
            <a:r>
              <a:rPr lang="ko-KR" altLang="en-US" sz="6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고객 이미지 필터링</a:t>
            </a:r>
            <a:endParaRPr lang="en-US" sz="6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A48E63D-D39E-1327-A34C-D51743229B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2043" y="3537309"/>
            <a:ext cx="16407204" cy="5499518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342857"/>
            <a:ext cx="609524" cy="10628571"/>
            <a:chOff x="0" y="-342857"/>
            <a:chExt cx="609524" cy="10628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342857"/>
              <a:ext cx="609524" cy="1062857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62000" y="-697220"/>
            <a:ext cx="4744573" cy="4255839"/>
          </a:xfrm>
          <a:prstGeom prst="rect">
            <a:avLst/>
          </a:prstGeom>
        </p:spPr>
      </p:pic>
      <p:pic>
        <p:nvPicPr>
          <p:cNvPr id="5" name="Object 9">
            <a:extLst>
              <a:ext uri="{FF2B5EF4-FFF2-40B4-BE49-F238E27FC236}">
                <a16:creationId xmlns:a16="http://schemas.microsoft.com/office/drawing/2014/main" id="{8D6CC12C-2417-3533-F9C6-359E495B64AC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270794" y="-68659"/>
            <a:ext cx="1113934" cy="83681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88F63AE-87B9-67A1-BD3A-D4428D569B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7849" y="2171700"/>
            <a:ext cx="16764002" cy="778432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FE18F02-60F3-0E02-32DF-26CAF98F903E}"/>
              </a:ext>
            </a:extLst>
          </p:cNvPr>
          <p:cNvSpPr txBox="1"/>
          <p:nvPr/>
        </p:nvSpPr>
        <p:spPr>
          <a:xfrm>
            <a:off x="4220650" y="608543"/>
            <a:ext cx="100584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상담사</a:t>
            </a:r>
            <a:r>
              <a:rPr lang="en-US" altLang="ko-KR" sz="6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</a:t>
            </a:r>
            <a:r>
              <a:rPr lang="ko-KR" altLang="en-US" sz="6600" b="1">
                <a:solidFill>
                  <a:schemeClr val="tx1">
                    <a:lumMod val="75000"/>
                    <a:lumOff val="25000"/>
                  </a:schemeClr>
                </a:solidFill>
              </a:rPr>
              <a:t>고객 이미지 필터링</a:t>
            </a:r>
            <a:endParaRPr lang="en-US" sz="6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39747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2F2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342857"/>
            <a:ext cx="609524" cy="10628571"/>
            <a:chOff x="0" y="-342857"/>
            <a:chExt cx="609524" cy="10628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342857"/>
              <a:ext cx="609524" cy="10628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235070" y="2302336"/>
            <a:ext cx="15012898" cy="7020766"/>
            <a:chOff x="2235070" y="2302336"/>
            <a:chExt cx="15012898" cy="702076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35070" y="2302336"/>
              <a:ext cx="15012898" cy="702076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15651" y="-723900"/>
            <a:ext cx="4744573" cy="425583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349848" y="108692"/>
            <a:ext cx="6892819" cy="1410724"/>
            <a:chOff x="4349848" y="108692"/>
            <a:chExt cx="6892819" cy="141072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100710" y="77849"/>
              <a:ext cx="6460805" cy="2159838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270794" y="-68659"/>
              <a:ext cx="1113934" cy="8368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2F2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342857"/>
            <a:ext cx="609524" cy="10628571"/>
            <a:chOff x="0" y="-342857"/>
            <a:chExt cx="609524" cy="10628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342857"/>
              <a:ext cx="609524" cy="10628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068332" y="2855731"/>
            <a:ext cx="14693269" cy="5679907"/>
            <a:chOff x="2068332" y="2855731"/>
            <a:chExt cx="14693269" cy="567990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68332" y="2855731"/>
              <a:ext cx="14693269" cy="567990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38200" y="-647700"/>
            <a:ext cx="4744573" cy="425583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349848" y="108692"/>
            <a:ext cx="6892819" cy="1410724"/>
            <a:chOff x="4349848" y="108692"/>
            <a:chExt cx="6892819" cy="141072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100710" y="77849"/>
              <a:ext cx="6465386" cy="2159838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270794" y="-68659"/>
              <a:ext cx="1113934" cy="8368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2F2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76200" y="-342857"/>
            <a:ext cx="609524" cy="10628571"/>
            <a:chOff x="0" y="-342857"/>
            <a:chExt cx="609524" cy="10628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342857"/>
              <a:ext cx="609524" cy="1062857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03941" y="-720763"/>
            <a:ext cx="4744573" cy="425583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270794" y="-68659"/>
            <a:ext cx="1113934" cy="83681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3297C93-D884-BA38-1B81-31A8F0D718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9474" y="2225418"/>
            <a:ext cx="16381234" cy="746191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E9DD409-C68C-E5E7-922C-579553BFE894}"/>
              </a:ext>
            </a:extLst>
          </p:cNvPr>
          <p:cNvSpPr txBox="1"/>
          <p:nvPr/>
        </p:nvSpPr>
        <p:spPr>
          <a:xfrm>
            <a:off x="4220650" y="608543"/>
            <a:ext cx="100584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6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챗봇</a:t>
            </a:r>
            <a:r>
              <a:rPr lang="en-US" altLang="ko-KR" sz="6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</a:t>
            </a:r>
            <a:r>
              <a:rPr lang="ko-KR" altLang="en-US" sz="6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고객</a:t>
            </a:r>
            <a:r>
              <a:rPr lang="en-US" altLang="ko-KR" sz="6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</a:t>
            </a:r>
            <a:r>
              <a:rPr lang="ko-KR" altLang="en-US" sz="6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행정문서 </a:t>
            </a:r>
            <a:r>
              <a:rPr lang="en-US" altLang="ko-KR" sz="6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QA</a:t>
            </a:r>
            <a:endParaRPr lang="en-US" sz="6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76200" y="-342857"/>
            <a:ext cx="609524" cy="10628571"/>
            <a:chOff x="0" y="-342857"/>
            <a:chExt cx="609524" cy="10628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342857"/>
              <a:ext cx="609524" cy="1062857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03941" y="-720763"/>
            <a:ext cx="4744573" cy="425583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270794" y="-68659"/>
            <a:ext cx="1113934" cy="83681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E9DD409-C68C-E5E7-922C-579553BFE894}"/>
              </a:ext>
            </a:extLst>
          </p:cNvPr>
          <p:cNvSpPr txBox="1"/>
          <p:nvPr/>
        </p:nvSpPr>
        <p:spPr>
          <a:xfrm>
            <a:off x="4220650" y="608543"/>
            <a:ext cx="100584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6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챗봇</a:t>
            </a:r>
            <a:r>
              <a:rPr lang="en-US" altLang="ko-KR" sz="6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</a:t>
            </a:r>
            <a:r>
              <a:rPr lang="ko-KR" altLang="en-US" sz="6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고객</a:t>
            </a:r>
            <a:r>
              <a:rPr lang="en-US" altLang="ko-KR" sz="6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</a:t>
            </a:r>
            <a:r>
              <a:rPr lang="ko-KR" altLang="en-US" sz="6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인터넷 검색</a:t>
            </a:r>
            <a:endParaRPr lang="en-US" sz="6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98EC5EE-9F31-4929-0BDF-ACABAEB652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1028" y="2097457"/>
            <a:ext cx="16017644" cy="777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3830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2F2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342857"/>
            <a:ext cx="609524" cy="10628571"/>
            <a:chOff x="0" y="-342857"/>
            <a:chExt cx="609524" cy="10628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342857"/>
              <a:ext cx="609524" cy="1062857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749818" y="4221186"/>
            <a:ext cx="4684624" cy="1353843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77436" y="-803474"/>
            <a:ext cx="4744573" cy="4255839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859970" y="8258747"/>
            <a:ext cx="4825686" cy="134883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535711" y="5930489"/>
            <a:ext cx="4221229" cy="21429"/>
            <a:chOff x="1207924" y="6411079"/>
            <a:chExt cx="4221229" cy="2142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07924" y="6411079"/>
              <a:ext cx="4221229" cy="2142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07924" y="7943414"/>
            <a:ext cx="4221229" cy="21429"/>
            <a:chOff x="1207924" y="7943414"/>
            <a:chExt cx="4221229" cy="21429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07924" y="7943414"/>
              <a:ext cx="4221229" cy="21429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26859" y="1492250"/>
            <a:ext cx="1113934" cy="836810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56776" y="1552252"/>
            <a:ext cx="3826624" cy="2204390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8180366" y="2737622"/>
            <a:ext cx="8382281" cy="5979307"/>
            <a:chOff x="8180366" y="2737622"/>
            <a:chExt cx="8382281" cy="5979307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1318262" y="6510772"/>
              <a:ext cx="2972854" cy="2185846"/>
              <a:chOff x="11318262" y="6510772"/>
              <a:chExt cx="2972854" cy="2185846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1318262" y="6510772"/>
                <a:ext cx="2972854" cy="2185846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4435706" y="6510772"/>
              <a:ext cx="1773199" cy="2206157"/>
              <a:chOff x="14435706" y="6510772"/>
              <a:chExt cx="1773199" cy="2206157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4435706" y="6510772"/>
                <a:ext cx="1773199" cy="2206157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9718975" y="2737622"/>
              <a:ext cx="6171429" cy="1492383"/>
              <a:chOff x="9718975" y="2737622"/>
              <a:chExt cx="6171429" cy="1492383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9718975" y="2737622"/>
                <a:ext cx="6171429" cy="1492383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12556971" y="4308199"/>
              <a:ext cx="854080" cy="854080"/>
              <a:chOff x="12556971" y="4308199"/>
              <a:chExt cx="854080" cy="854080"/>
            </a:xfrm>
          </p:grpSpPr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 rot="5400000">
                <a:off x="12556971" y="4308199"/>
                <a:ext cx="854080" cy="854080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9413501" y="4393790"/>
              <a:ext cx="7149146" cy="2544361"/>
              <a:chOff x="9413501" y="4393790"/>
              <a:chExt cx="7149146" cy="2544361"/>
            </a:xfrm>
          </p:grpSpPr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9413501" y="4393790"/>
                <a:ext cx="7149146" cy="2544361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8180366" y="2855181"/>
              <a:ext cx="1538609" cy="1538609"/>
              <a:chOff x="8180366" y="2855181"/>
              <a:chExt cx="1538609" cy="1538609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8180366" y="2855181"/>
                <a:ext cx="1538609" cy="1538609"/>
              </a:xfrm>
              <a:prstGeom prst="rect">
                <a:avLst/>
              </a:prstGeom>
            </p:spPr>
          </p:pic>
        </p:grpSp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943820" y="5347550"/>
              <a:ext cx="6151118" cy="1004233"/>
            </a:xfrm>
            <a:prstGeom prst="rect">
              <a:avLst/>
            </a:prstGeom>
          </p:spPr>
        </p:pic>
      </p:grpSp>
      <p:grpSp>
        <p:nvGrpSpPr>
          <p:cNvPr id="2" name="그룹 1002">
            <a:extLst>
              <a:ext uri="{FF2B5EF4-FFF2-40B4-BE49-F238E27FC236}">
                <a16:creationId xmlns:a16="http://schemas.microsoft.com/office/drawing/2014/main" id="{61145D2A-3740-6C23-18B9-693B43790412}"/>
              </a:ext>
            </a:extLst>
          </p:cNvPr>
          <p:cNvGrpSpPr/>
          <p:nvPr/>
        </p:nvGrpSpPr>
        <p:grpSpPr>
          <a:xfrm>
            <a:off x="1207924" y="6232920"/>
            <a:ext cx="1398788" cy="1467808"/>
            <a:chOff x="1207924" y="6675192"/>
            <a:chExt cx="1025536" cy="1025536"/>
          </a:xfrm>
        </p:grpSpPr>
        <p:pic>
          <p:nvPicPr>
            <p:cNvPr id="4" name="Object 7">
              <a:extLst>
                <a:ext uri="{FF2B5EF4-FFF2-40B4-BE49-F238E27FC236}">
                  <a16:creationId xmlns:a16="http://schemas.microsoft.com/office/drawing/2014/main" id="{C46A3DF6-230D-CE29-BF6E-0BF05C74B979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207924" y="6675192"/>
              <a:ext cx="1025536" cy="1025536"/>
            </a:xfrm>
            <a:prstGeom prst="rect">
              <a:avLst/>
            </a:prstGeom>
          </p:spPr>
        </p:pic>
      </p:grpSp>
      <p:pic>
        <p:nvPicPr>
          <p:cNvPr id="5" name="Object 9">
            <a:extLst>
              <a:ext uri="{FF2B5EF4-FFF2-40B4-BE49-F238E27FC236}">
                <a16:creationId xmlns:a16="http://schemas.microsoft.com/office/drawing/2014/main" id="{5AE7E74A-D973-1D73-D4DB-9157B3A743E7}"/>
              </a:ext>
            </a:extLst>
          </p:cNvPr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008211" y="7138671"/>
            <a:ext cx="1904222" cy="568068"/>
          </a:xfrm>
          <a:prstGeom prst="rect">
            <a:avLst/>
          </a:prstGeom>
        </p:spPr>
      </p:pic>
      <p:pic>
        <p:nvPicPr>
          <p:cNvPr id="7" name="Object 10">
            <a:extLst>
              <a:ext uri="{FF2B5EF4-FFF2-40B4-BE49-F238E27FC236}">
                <a16:creationId xmlns:a16="http://schemas.microsoft.com/office/drawing/2014/main" id="{40BF3FC3-3D93-65FF-FA50-C7A7AB2B8C45}"/>
              </a:ext>
            </a:extLst>
          </p:cNvPr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059317" y="6203237"/>
            <a:ext cx="2177711" cy="1548564"/>
          </a:xfrm>
          <a:prstGeom prst="rect">
            <a:avLst/>
          </a:prstGeom>
        </p:spPr>
      </p:pic>
      <p:grpSp>
        <p:nvGrpSpPr>
          <p:cNvPr id="12" name="그룹 1003">
            <a:extLst>
              <a:ext uri="{FF2B5EF4-FFF2-40B4-BE49-F238E27FC236}">
                <a16:creationId xmlns:a16="http://schemas.microsoft.com/office/drawing/2014/main" id="{BA64E767-02C0-BF0E-D865-99E1D247D47D}"/>
              </a:ext>
            </a:extLst>
          </p:cNvPr>
          <p:cNvGrpSpPr/>
          <p:nvPr/>
        </p:nvGrpSpPr>
        <p:grpSpPr>
          <a:xfrm>
            <a:off x="1155461" y="4096543"/>
            <a:ext cx="1398788" cy="1467808"/>
            <a:chOff x="1207924" y="5142857"/>
            <a:chExt cx="1025536" cy="1025536"/>
          </a:xfrm>
        </p:grpSpPr>
        <p:pic>
          <p:nvPicPr>
            <p:cNvPr id="14" name="Object 12">
              <a:extLst>
                <a:ext uri="{FF2B5EF4-FFF2-40B4-BE49-F238E27FC236}">
                  <a16:creationId xmlns:a16="http://schemas.microsoft.com/office/drawing/2014/main" id="{4513A0E4-764C-05EC-061D-813637844CD1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207924" y="5142857"/>
              <a:ext cx="1025536" cy="1025536"/>
            </a:xfrm>
            <a:prstGeom prst="rect">
              <a:avLst/>
            </a:prstGeom>
          </p:spPr>
        </p:pic>
      </p:grpSp>
      <p:pic>
        <p:nvPicPr>
          <p:cNvPr id="18" name="Object 15">
            <a:extLst>
              <a:ext uri="{FF2B5EF4-FFF2-40B4-BE49-F238E27FC236}">
                <a16:creationId xmlns:a16="http://schemas.microsoft.com/office/drawing/2014/main" id="{AAB15C1A-5456-A1E6-14ED-818B3E62D973}"/>
              </a:ext>
            </a:extLst>
          </p:cNvPr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955748" y="5002294"/>
            <a:ext cx="1904222" cy="568068"/>
          </a:xfrm>
          <a:prstGeom prst="rect">
            <a:avLst/>
          </a:prstGeom>
        </p:spPr>
      </p:pic>
      <p:pic>
        <p:nvPicPr>
          <p:cNvPr id="20" name="Object 16">
            <a:extLst>
              <a:ext uri="{FF2B5EF4-FFF2-40B4-BE49-F238E27FC236}">
                <a16:creationId xmlns:a16="http://schemas.microsoft.com/office/drawing/2014/main" id="{BE85541D-6F2E-7041-ECD3-9321B264A014}"/>
              </a:ext>
            </a:extLst>
          </p:cNvPr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783906" y="4051481"/>
            <a:ext cx="2325812" cy="1548563"/>
          </a:xfrm>
          <a:prstGeom prst="rect">
            <a:avLst/>
          </a:prstGeom>
        </p:spPr>
      </p:pic>
      <p:grpSp>
        <p:nvGrpSpPr>
          <p:cNvPr id="24" name="그룹 1004">
            <a:extLst>
              <a:ext uri="{FF2B5EF4-FFF2-40B4-BE49-F238E27FC236}">
                <a16:creationId xmlns:a16="http://schemas.microsoft.com/office/drawing/2014/main" id="{F7020ED8-C61D-E12F-335C-95EFAF28AE66}"/>
              </a:ext>
            </a:extLst>
          </p:cNvPr>
          <p:cNvGrpSpPr/>
          <p:nvPr/>
        </p:nvGrpSpPr>
        <p:grpSpPr>
          <a:xfrm>
            <a:off x="1207924" y="8125416"/>
            <a:ext cx="1398788" cy="1467808"/>
            <a:chOff x="1207924" y="8207528"/>
            <a:chExt cx="1025536" cy="1025536"/>
          </a:xfrm>
        </p:grpSpPr>
        <p:pic>
          <p:nvPicPr>
            <p:cNvPr id="26" name="Object 19">
              <a:extLst>
                <a:ext uri="{FF2B5EF4-FFF2-40B4-BE49-F238E27FC236}">
                  <a16:creationId xmlns:a16="http://schemas.microsoft.com/office/drawing/2014/main" id="{964C1661-4917-5820-6F6F-E6E5BAD662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207924" y="8207528"/>
              <a:ext cx="1025536" cy="1025536"/>
            </a:xfrm>
            <a:prstGeom prst="rect">
              <a:avLst/>
            </a:prstGeom>
          </p:spPr>
        </p:pic>
      </p:grpSp>
      <p:pic>
        <p:nvPicPr>
          <p:cNvPr id="27" name="Object 22">
            <a:extLst>
              <a:ext uri="{FF2B5EF4-FFF2-40B4-BE49-F238E27FC236}">
                <a16:creationId xmlns:a16="http://schemas.microsoft.com/office/drawing/2014/main" id="{754DF31D-976B-2322-12AE-9951B599AEC2}"/>
              </a:ext>
            </a:extLst>
          </p:cNvPr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008211" y="9031166"/>
            <a:ext cx="1904222" cy="568068"/>
          </a:xfrm>
          <a:prstGeom prst="rect">
            <a:avLst/>
          </a:prstGeom>
        </p:spPr>
      </p:pic>
      <p:pic>
        <p:nvPicPr>
          <p:cNvPr id="29" name="Object 23">
            <a:extLst>
              <a:ext uri="{FF2B5EF4-FFF2-40B4-BE49-F238E27FC236}">
                <a16:creationId xmlns:a16="http://schemas.microsoft.com/office/drawing/2014/main" id="{00519B60-F2E4-921C-23B6-02B1A6BA9F19}"/>
              </a:ext>
            </a:extLst>
          </p:cNvPr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060288" y="8077989"/>
            <a:ext cx="2173542" cy="1575826"/>
          </a:xfrm>
          <a:prstGeom prst="rect">
            <a:avLst/>
          </a:prstGeom>
        </p:spPr>
      </p:pic>
      <p:pic>
        <p:nvPicPr>
          <p:cNvPr id="32" name="Object 49">
            <a:extLst>
              <a:ext uri="{FF2B5EF4-FFF2-40B4-BE49-F238E27FC236}">
                <a16:creationId xmlns:a16="http://schemas.microsoft.com/office/drawing/2014/main" id="{AE892098-8995-7C9F-25E5-2DB65A5849D6}"/>
              </a:ext>
            </a:extLst>
          </p:cNvPr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9943820" y="2946429"/>
            <a:ext cx="5857490" cy="1404566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D91A96FD-78EE-D909-92A8-276CDEA723F7}"/>
              </a:ext>
            </a:extLst>
          </p:cNvPr>
          <p:cNvSpPr txBox="1"/>
          <p:nvPr/>
        </p:nvSpPr>
        <p:spPr>
          <a:xfrm>
            <a:off x="2870088" y="6483735"/>
            <a:ext cx="432472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STT</a:t>
            </a:r>
            <a:r>
              <a:rPr lang="ko-KR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와 </a:t>
            </a:r>
            <a:r>
              <a:rPr lang="en-US" altLang="ko-KR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TTS</a:t>
            </a:r>
            <a:r>
              <a:rPr lang="ko-KR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를 통해 </a:t>
            </a:r>
            <a:r>
              <a:rPr lang="ko-KR" altLang="en-US" sz="28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챗봇과</a:t>
            </a:r>
            <a:endParaRPr lang="en-US" altLang="ko-KR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ko-KR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실시간 음성 통화</a:t>
            </a:r>
            <a:endParaRPr lang="en-US" altLang="ko-KR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2F2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342857"/>
            <a:ext cx="609524" cy="10628571"/>
            <a:chOff x="0" y="-342857"/>
            <a:chExt cx="609524" cy="10628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342857"/>
              <a:ext cx="609524" cy="1062857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14400" y="-907489"/>
            <a:ext cx="4744573" cy="425583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270794" y="-68659"/>
            <a:ext cx="1113934" cy="83681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CB244EE-76A6-21F4-1CF0-5B6B878BD4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000" y="2019300"/>
            <a:ext cx="15697200" cy="750799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34188F1-71EF-9ACC-087A-758507670A5D}"/>
              </a:ext>
            </a:extLst>
          </p:cNvPr>
          <p:cNvSpPr txBox="1"/>
          <p:nvPr/>
        </p:nvSpPr>
        <p:spPr>
          <a:xfrm>
            <a:off x="4220650" y="608543"/>
            <a:ext cx="1338155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상담사</a:t>
            </a:r>
            <a:r>
              <a:rPr lang="en-US" altLang="ko-KR" sz="6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</a:t>
            </a:r>
            <a:r>
              <a:rPr lang="ko-KR" altLang="en-US" sz="6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고객 텍스트 통화 </a:t>
            </a:r>
            <a:r>
              <a:rPr lang="en-US" altLang="ko-KR" sz="6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ko-KR" altLang="en-US" sz="6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상담사</a:t>
            </a:r>
            <a:r>
              <a:rPr lang="en-US" altLang="ko-KR" sz="6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en-US" sz="6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A7B223-ADB5-5D4D-EC51-421C47BE1B1A}"/>
              </a:ext>
            </a:extLst>
          </p:cNvPr>
          <p:cNvSpPr txBox="1"/>
          <p:nvPr/>
        </p:nvSpPr>
        <p:spPr>
          <a:xfrm>
            <a:off x="5029200" y="6667500"/>
            <a:ext cx="964475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dirty="0">
                <a:solidFill>
                  <a:srgbClr val="00B050"/>
                </a:solidFill>
              </a:rPr>
              <a:t>고객의 음성</a:t>
            </a:r>
            <a:r>
              <a:rPr lang="ko-KR" altLang="en-US" sz="5400" dirty="0"/>
              <a:t>을 </a:t>
            </a:r>
            <a:r>
              <a:rPr lang="ko-KR" altLang="en-US" sz="5400" b="1" dirty="0">
                <a:solidFill>
                  <a:srgbClr val="00B0F0"/>
                </a:solidFill>
              </a:rPr>
              <a:t>실시간</a:t>
            </a:r>
            <a:r>
              <a:rPr lang="ko-KR" altLang="en-US" sz="5400" dirty="0"/>
              <a:t> </a:t>
            </a:r>
            <a:endParaRPr lang="en-US" altLang="ko-KR" sz="5400" dirty="0"/>
          </a:p>
          <a:p>
            <a:r>
              <a:rPr lang="ko-KR" altLang="en-US" sz="5400" dirty="0"/>
              <a:t>텍스트로 </a:t>
            </a:r>
            <a:r>
              <a:rPr lang="ko-KR" altLang="en-US" sz="5400" dirty="0">
                <a:solidFill>
                  <a:srgbClr val="FF0000"/>
                </a:solidFill>
              </a:rPr>
              <a:t>상담사</a:t>
            </a:r>
            <a:r>
              <a:rPr lang="ko-KR" altLang="en-US" sz="5400" dirty="0"/>
              <a:t>에게 전달</a:t>
            </a:r>
            <a:endParaRPr lang="en-US" altLang="ko-KR" sz="5400" dirty="0"/>
          </a:p>
          <a:p>
            <a:r>
              <a:rPr lang="en-US" altLang="ko-KR" sz="5400" dirty="0"/>
              <a:t>(</a:t>
            </a:r>
            <a:r>
              <a:rPr lang="ko-KR" altLang="en-US" sz="5400" dirty="0">
                <a:solidFill>
                  <a:srgbClr val="FFC000"/>
                </a:solidFill>
              </a:rPr>
              <a:t>비언어적 표현 </a:t>
            </a:r>
            <a:r>
              <a:rPr lang="ko-KR" altLang="en-US" sz="5400" dirty="0">
                <a:solidFill>
                  <a:schemeClr val="bg2">
                    <a:lumMod val="10000"/>
                  </a:schemeClr>
                </a:solidFill>
              </a:rPr>
              <a:t>보호</a:t>
            </a:r>
            <a:r>
              <a:rPr lang="en-US" altLang="ko-KR" sz="5400" dirty="0"/>
              <a:t>)</a:t>
            </a:r>
            <a:endParaRPr lang="en-US" sz="54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3D3D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609515" y="6180722"/>
            <a:ext cx="5467021" cy="3091360"/>
            <a:chOff x="9609515" y="6180722"/>
            <a:chExt cx="5467021" cy="309136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609515" y="6180722"/>
              <a:ext cx="5467021" cy="309136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760352" y="6165782"/>
            <a:ext cx="5542066" cy="3091360"/>
            <a:chOff x="3760352" y="6165782"/>
            <a:chExt cx="5542066" cy="30913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60352" y="6165782"/>
              <a:ext cx="5542066" cy="30913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317108" y="7700748"/>
            <a:ext cx="2293624" cy="21429"/>
            <a:chOff x="5317108" y="7700748"/>
            <a:chExt cx="2293624" cy="2142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5317108" y="7700748"/>
              <a:ext cx="2293624" cy="21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305972" y="7700748"/>
            <a:ext cx="2293624" cy="21429"/>
            <a:chOff x="11305972" y="7700748"/>
            <a:chExt cx="2293624" cy="2142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11305972" y="7700748"/>
              <a:ext cx="2293624" cy="2142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609515" y="2652578"/>
            <a:ext cx="5467021" cy="3091360"/>
            <a:chOff x="9609515" y="2652578"/>
            <a:chExt cx="5467021" cy="309136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609515" y="2652578"/>
              <a:ext cx="5467021" cy="309136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760352" y="2652578"/>
            <a:ext cx="5546837" cy="3047636"/>
            <a:chOff x="3760352" y="2652578"/>
            <a:chExt cx="5546837" cy="304763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760352" y="2652578"/>
              <a:ext cx="5546837" cy="304763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0" y="-342857"/>
            <a:ext cx="609524" cy="10628571"/>
            <a:chOff x="0" y="-342857"/>
            <a:chExt cx="609524" cy="1062857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-342857"/>
              <a:ext cx="609524" cy="10628571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806313" y="3425604"/>
            <a:ext cx="4192839" cy="1324990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8526901" y="3000167"/>
            <a:ext cx="4340016" cy="2466260"/>
            <a:chOff x="8526901" y="3000167"/>
            <a:chExt cx="4340016" cy="2466260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526901" y="4520549"/>
              <a:ext cx="3830737" cy="460090"/>
            </a:xfrm>
            <a:prstGeom prst="rect">
              <a:avLst/>
            </a:prstGeom>
          </p:spPr>
        </p:pic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116141" y="3000167"/>
              <a:ext cx="3750776" cy="2466260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595196" y="3389906"/>
            <a:ext cx="2653437" cy="2223787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-5492979" y="6928166"/>
            <a:ext cx="16715982" cy="977596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9558381" y="6905229"/>
            <a:ext cx="2934931" cy="1607584"/>
            <a:chOff x="9558381" y="6905229"/>
            <a:chExt cx="2934931" cy="1607584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209592" y="8106773"/>
              <a:ext cx="4422985" cy="518357"/>
            </a:xfrm>
            <a:prstGeom prst="rect">
              <a:avLst/>
            </a:prstGeom>
          </p:spPr>
        </p:pic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054673" y="6444720"/>
              <a:ext cx="4143167" cy="2698510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2795019" y="6891494"/>
            <a:ext cx="1848482" cy="1014267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619573" y="-487657"/>
            <a:ext cx="4820763" cy="4255839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5317108" y="4187544"/>
            <a:ext cx="2293624" cy="21429"/>
            <a:chOff x="5317108" y="4187544"/>
            <a:chExt cx="2293624" cy="21429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5317108" y="4187544"/>
              <a:ext cx="2293624" cy="2142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1305972" y="4187544"/>
            <a:ext cx="2293624" cy="21429"/>
            <a:chOff x="11305972" y="4187544"/>
            <a:chExt cx="2293624" cy="21429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11305972" y="4187544"/>
              <a:ext cx="2293624" cy="21429"/>
            </a:xfrm>
            <a:prstGeom prst="rect">
              <a:avLst/>
            </a:prstGeom>
          </p:spPr>
        </p:pic>
      </p:grpSp>
      <p:pic>
        <p:nvPicPr>
          <p:cNvPr id="42" name="Object 4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-2179322" y="2848802"/>
            <a:ext cx="12133012" cy="752279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-2196789" y="6368830"/>
            <a:ext cx="12193298" cy="714183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2800954" y="6450068"/>
            <a:ext cx="574431" cy="621250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2791430" y="2896107"/>
            <a:ext cx="890488" cy="714183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928961" y="1746607"/>
            <a:ext cx="2419139" cy="2204390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6360298" y="3358929"/>
            <a:ext cx="2934931" cy="1733403"/>
            <a:chOff x="6360298" y="3358929"/>
            <a:chExt cx="2934931" cy="1733403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5136928" y="4560473"/>
              <a:ext cx="4300490" cy="508833"/>
            </a:xfrm>
            <a:prstGeom prst="rect">
              <a:avLst/>
            </a:prstGeom>
          </p:spPr>
        </p:pic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5867695" y="2898420"/>
              <a:ext cx="4138652" cy="2698510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6367488" y="6922610"/>
            <a:ext cx="2934931" cy="1607584"/>
            <a:chOff x="6367488" y="6922610"/>
            <a:chExt cx="2934931" cy="1607584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5140422" y="8124154"/>
              <a:ext cx="4336956" cy="518357"/>
            </a:xfrm>
            <a:prstGeom prst="rect">
              <a:avLst/>
            </a:prstGeom>
          </p:spPr>
        </p:pic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5865284" y="6462102"/>
              <a:ext cx="4138652" cy="2698510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1398DDC8-3242-4290-0E46-D96DC99E2ACF}"/>
              </a:ext>
            </a:extLst>
          </p:cNvPr>
          <p:cNvSpPr txBox="1"/>
          <p:nvPr/>
        </p:nvSpPr>
        <p:spPr>
          <a:xfrm>
            <a:off x="8762430" y="4986935"/>
            <a:ext cx="457200" cy="6417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7EA65B-4FE6-6774-DC0D-E6E8C852EFF3}"/>
              </a:ext>
            </a:extLst>
          </p:cNvPr>
          <p:cNvSpPr txBox="1"/>
          <p:nvPr/>
        </p:nvSpPr>
        <p:spPr>
          <a:xfrm>
            <a:off x="9734548" y="5012258"/>
            <a:ext cx="457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CE8126-39F4-6356-2C0F-C1EBA265D4D1}"/>
              </a:ext>
            </a:extLst>
          </p:cNvPr>
          <p:cNvSpPr txBox="1"/>
          <p:nvPr/>
        </p:nvSpPr>
        <p:spPr>
          <a:xfrm>
            <a:off x="8770167" y="6180722"/>
            <a:ext cx="457200" cy="6417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96D849-C4DD-2883-855C-123870B0DC4A}"/>
              </a:ext>
            </a:extLst>
          </p:cNvPr>
          <p:cNvSpPr txBox="1"/>
          <p:nvPr/>
        </p:nvSpPr>
        <p:spPr>
          <a:xfrm>
            <a:off x="9734548" y="6165782"/>
            <a:ext cx="457200" cy="6417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4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2F2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342857"/>
            <a:ext cx="609524" cy="10628571"/>
            <a:chOff x="0" y="-342857"/>
            <a:chExt cx="609524" cy="10628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342857"/>
              <a:ext cx="609524" cy="1062857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90872" y="-635253"/>
            <a:ext cx="4744573" cy="425583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100710" y="95506"/>
            <a:ext cx="3979758" cy="212167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270794" y="-68659"/>
            <a:ext cx="1113934" cy="83681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E67DF94-BC72-4009-FC83-5318690B5D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3000" y="2217182"/>
            <a:ext cx="16374792" cy="73152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9D56898-978D-5418-0489-91DA66B87C6F}"/>
              </a:ext>
            </a:extLst>
          </p:cNvPr>
          <p:cNvSpPr txBox="1"/>
          <p:nvPr/>
        </p:nvSpPr>
        <p:spPr>
          <a:xfrm>
            <a:off x="2667000" y="6142985"/>
            <a:ext cx="1063440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rgbClr val="FFC000"/>
                </a:solidFill>
              </a:rPr>
              <a:t>STT</a:t>
            </a:r>
            <a:r>
              <a:rPr lang="ko-KR" altLang="en-US" sz="7200" dirty="0">
                <a:solidFill>
                  <a:schemeClr val="bg1"/>
                </a:solidFill>
              </a:rPr>
              <a:t>와 </a:t>
            </a:r>
            <a:r>
              <a:rPr lang="en-US" altLang="ko-KR" sz="7200" dirty="0">
                <a:solidFill>
                  <a:srgbClr val="FFFF00"/>
                </a:solidFill>
              </a:rPr>
              <a:t>TTS</a:t>
            </a:r>
            <a:r>
              <a:rPr lang="ko-KR" altLang="en-US" sz="7200" dirty="0">
                <a:solidFill>
                  <a:schemeClr val="bg1"/>
                </a:solidFill>
              </a:rPr>
              <a:t>를 이용해서</a:t>
            </a:r>
            <a:endParaRPr lang="en-US" altLang="ko-KR" sz="7200" dirty="0">
              <a:solidFill>
                <a:schemeClr val="bg1"/>
              </a:solidFill>
            </a:endParaRPr>
          </a:p>
          <a:p>
            <a:r>
              <a:rPr lang="ko-KR" altLang="en-US" sz="7200" dirty="0" err="1">
                <a:solidFill>
                  <a:srgbClr val="00B050"/>
                </a:solidFill>
              </a:rPr>
              <a:t>챗봇</a:t>
            </a:r>
            <a:r>
              <a:rPr lang="ko-KR" altLang="en-US" sz="7200" dirty="0" err="1">
                <a:solidFill>
                  <a:schemeClr val="bg1"/>
                </a:solidFill>
              </a:rPr>
              <a:t>과</a:t>
            </a:r>
            <a:r>
              <a:rPr lang="ko-KR" altLang="en-US" sz="7200" dirty="0">
                <a:solidFill>
                  <a:schemeClr val="bg1"/>
                </a:solidFill>
              </a:rPr>
              <a:t>  </a:t>
            </a:r>
            <a:r>
              <a:rPr lang="ko-KR" altLang="en-US" sz="7200" dirty="0">
                <a:solidFill>
                  <a:srgbClr val="00B0F0"/>
                </a:solidFill>
              </a:rPr>
              <a:t>고객</a:t>
            </a:r>
            <a:r>
              <a:rPr lang="ko-KR" altLang="en-US" sz="7200" dirty="0">
                <a:solidFill>
                  <a:schemeClr val="bg1"/>
                </a:solidFill>
              </a:rPr>
              <a:t>의 음성통화</a:t>
            </a:r>
            <a:endParaRPr lang="en-US" sz="72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3D3D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342857"/>
            <a:ext cx="609524" cy="10628571"/>
            <a:chOff x="0" y="-342857"/>
            <a:chExt cx="609524" cy="10628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342857"/>
              <a:ext cx="609524" cy="1062857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161353" y="9524172"/>
            <a:ext cx="9067091" cy="38852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43063" y="-657025"/>
            <a:ext cx="4744573" cy="425583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83371" y="3771429"/>
            <a:ext cx="3930915" cy="5489355"/>
            <a:chOff x="1183371" y="3771429"/>
            <a:chExt cx="3930915" cy="548935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83371" y="3771429"/>
              <a:ext cx="3930915" cy="5489355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1738477" y="4764127"/>
            <a:ext cx="8642152" cy="889336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242640" y="3854910"/>
            <a:ext cx="1769194" cy="116076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654443" y="5392813"/>
            <a:ext cx="988772" cy="988772"/>
            <a:chOff x="2654443" y="5392813"/>
            <a:chExt cx="988772" cy="98877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654443" y="5392813"/>
              <a:ext cx="988772" cy="988772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26859" y="1492250"/>
            <a:ext cx="1044010" cy="836810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56776" y="1656414"/>
            <a:ext cx="4703053" cy="212167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389720" y="3771429"/>
            <a:ext cx="3930915" cy="5489355"/>
            <a:chOff x="5389720" y="3771429"/>
            <a:chExt cx="3930915" cy="548935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89720" y="3771429"/>
              <a:ext cx="3930915" cy="5489355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562608" y="3890946"/>
            <a:ext cx="1648841" cy="116076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596069" y="3771429"/>
            <a:ext cx="3930915" cy="5489355"/>
            <a:chOff x="9596069" y="3771429"/>
            <a:chExt cx="3930915" cy="5489355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596069" y="3771429"/>
              <a:ext cx="3930915" cy="5489355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776953" y="4670252"/>
            <a:ext cx="9856604" cy="985170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803184" y="3930526"/>
            <a:ext cx="1656308" cy="116076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3802419" y="3771429"/>
            <a:ext cx="3930915" cy="5489355"/>
            <a:chOff x="13802419" y="3771429"/>
            <a:chExt cx="3930915" cy="5489355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802419" y="3771429"/>
              <a:ext cx="3930915" cy="5489355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971683" y="4592436"/>
            <a:ext cx="12127926" cy="1120917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5042580" y="3902537"/>
            <a:ext cx="1656308" cy="1160766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6931679" y="5522873"/>
            <a:ext cx="825562" cy="728652"/>
            <a:chOff x="6931679" y="5522873"/>
            <a:chExt cx="825562" cy="728652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931679" y="5522873"/>
              <a:ext cx="825562" cy="72865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136814" y="5401320"/>
            <a:ext cx="849486" cy="971758"/>
            <a:chOff x="11136814" y="5401320"/>
            <a:chExt cx="849486" cy="971758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1136814" y="5401320"/>
              <a:ext cx="849486" cy="97175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5311433" y="5434568"/>
            <a:ext cx="912977" cy="905261"/>
            <a:chOff x="15311433" y="5434568"/>
            <a:chExt cx="912977" cy="905261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5311433" y="5434568"/>
              <a:ext cx="912977" cy="905261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5064E41-E52B-E9FA-9246-0DB91B279F74}"/>
              </a:ext>
            </a:extLst>
          </p:cNvPr>
          <p:cNvSpPr txBox="1"/>
          <p:nvPr/>
        </p:nvSpPr>
        <p:spPr>
          <a:xfrm>
            <a:off x="1209632" y="6562680"/>
            <a:ext cx="413124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</a:rPr>
              <a:t>- </a:t>
            </a:r>
            <a:r>
              <a:rPr lang="ko-KR" altLang="en-US" sz="3200" dirty="0">
                <a:solidFill>
                  <a:schemeClr val="bg1"/>
                </a:solidFill>
              </a:rPr>
              <a:t>구글 자연어 </a:t>
            </a:r>
            <a:r>
              <a:rPr lang="en-US" altLang="ko-KR" sz="3200" dirty="0">
                <a:solidFill>
                  <a:schemeClr val="bg1"/>
                </a:solidFill>
              </a:rPr>
              <a:t>API</a:t>
            </a:r>
          </a:p>
          <a:p>
            <a:r>
              <a:rPr lang="en-US" sz="3200" dirty="0">
                <a:solidFill>
                  <a:schemeClr val="bg1"/>
                </a:solidFill>
              </a:rPr>
              <a:t>- </a:t>
            </a:r>
            <a:r>
              <a:rPr lang="ko-KR" altLang="en-US" sz="3200" dirty="0">
                <a:solidFill>
                  <a:schemeClr val="bg1"/>
                </a:solidFill>
              </a:rPr>
              <a:t>심심이 </a:t>
            </a:r>
            <a:r>
              <a:rPr lang="ko-KR" altLang="en-US" sz="3200" dirty="0" err="1">
                <a:solidFill>
                  <a:schemeClr val="bg1"/>
                </a:solidFill>
              </a:rPr>
              <a:t>나쁜말</a:t>
            </a:r>
            <a:r>
              <a:rPr lang="ko-KR" altLang="en-US" sz="3200" dirty="0">
                <a:solidFill>
                  <a:schemeClr val="bg1"/>
                </a:solidFill>
              </a:rPr>
              <a:t> </a:t>
            </a:r>
            <a:r>
              <a:rPr lang="en-US" altLang="ko-KR" sz="3200" dirty="0">
                <a:solidFill>
                  <a:schemeClr val="bg1"/>
                </a:solidFill>
              </a:rPr>
              <a:t>API</a:t>
            </a:r>
          </a:p>
          <a:p>
            <a:r>
              <a:rPr lang="en-US" sz="3200" dirty="0">
                <a:solidFill>
                  <a:schemeClr val="bg1"/>
                </a:solidFill>
              </a:rPr>
              <a:t>- </a:t>
            </a:r>
            <a:r>
              <a:rPr lang="ko-KR" altLang="en-US" sz="3200" dirty="0">
                <a:solidFill>
                  <a:schemeClr val="bg1"/>
                </a:solidFill>
              </a:rPr>
              <a:t>구글 </a:t>
            </a:r>
            <a:r>
              <a:rPr lang="en-US" altLang="ko-KR" sz="3200" dirty="0">
                <a:solidFill>
                  <a:schemeClr val="bg1"/>
                </a:solidFill>
              </a:rPr>
              <a:t>Vision API</a:t>
            </a:r>
          </a:p>
          <a:p>
            <a:r>
              <a:rPr lang="en-US" sz="3200" dirty="0">
                <a:solidFill>
                  <a:schemeClr val="bg1"/>
                </a:solidFill>
              </a:rPr>
              <a:t>- ETRI </a:t>
            </a:r>
            <a:r>
              <a:rPr lang="ko-KR" altLang="en-US" sz="3200" dirty="0">
                <a:solidFill>
                  <a:schemeClr val="bg1"/>
                </a:solidFill>
              </a:rPr>
              <a:t>얼굴 비식별화 </a:t>
            </a:r>
            <a:r>
              <a:rPr lang="en-US" altLang="ko-KR" sz="3200" dirty="0">
                <a:solidFill>
                  <a:schemeClr val="bg1"/>
                </a:solidFill>
              </a:rPr>
              <a:t>API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2F8E76-1C75-A9B6-6506-80AED66ABDBE}"/>
              </a:ext>
            </a:extLst>
          </p:cNvPr>
          <p:cNvSpPr txBox="1"/>
          <p:nvPr/>
        </p:nvSpPr>
        <p:spPr>
          <a:xfrm>
            <a:off x="5354015" y="6927099"/>
            <a:ext cx="413124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</a:rPr>
              <a:t>- ETRI </a:t>
            </a:r>
            <a:r>
              <a:rPr lang="ko-KR" altLang="en-US" sz="3200" dirty="0">
                <a:solidFill>
                  <a:schemeClr val="bg1"/>
                </a:solidFill>
              </a:rPr>
              <a:t>행정문서 </a:t>
            </a:r>
            <a:r>
              <a:rPr lang="en-US" altLang="ko-KR" sz="3200" dirty="0">
                <a:solidFill>
                  <a:schemeClr val="bg1"/>
                </a:solidFill>
              </a:rPr>
              <a:t>QA </a:t>
            </a:r>
          </a:p>
          <a:p>
            <a:r>
              <a:rPr lang="en-US" sz="3200" dirty="0">
                <a:solidFill>
                  <a:schemeClr val="bg1"/>
                </a:solidFill>
              </a:rPr>
              <a:t>- ETRI </a:t>
            </a:r>
            <a:r>
              <a:rPr lang="ko-KR" altLang="en-US" sz="3200" dirty="0">
                <a:solidFill>
                  <a:schemeClr val="bg1"/>
                </a:solidFill>
              </a:rPr>
              <a:t>질문분석 </a:t>
            </a:r>
            <a:r>
              <a:rPr lang="en-US" altLang="ko-KR" sz="3200" dirty="0">
                <a:solidFill>
                  <a:schemeClr val="bg1"/>
                </a:solidFill>
              </a:rPr>
              <a:t>(</a:t>
            </a:r>
            <a:r>
              <a:rPr lang="ko-KR" altLang="en-US" sz="3200" dirty="0">
                <a:solidFill>
                  <a:schemeClr val="bg1"/>
                </a:solidFill>
              </a:rPr>
              <a:t>예정</a:t>
            </a:r>
            <a:r>
              <a:rPr lang="en-US" altLang="ko-KR" sz="3200" dirty="0">
                <a:solidFill>
                  <a:schemeClr val="bg1"/>
                </a:solidFill>
              </a:rPr>
              <a:t>)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39FC59-A0AA-8630-C81D-6C201A8ECCB6}"/>
              </a:ext>
            </a:extLst>
          </p:cNvPr>
          <p:cNvSpPr txBox="1"/>
          <p:nvPr/>
        </p:nvSpPr>
        <p:spPr>
          <a:xfrm>
            <a:off x="14308112" y="6868825"/>
            <a:ext cx="413124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- LangChain</a:t>
            </a:r>
          </a:p>
          <a:p>
            <a:r>
              <a:rPr lang="en-US" sz="3200" dirty="0">
                <a:solidFill>
                  <a:schemeClr val="bg1"/>
                </a:solidFill>
              </a:rPr>
              <a:t>- OpenAI API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F9CCC7-82C7-34E1-A02D-582819564CA0}"/>
              </a:ext>
            </a:extLst>
          </p:cNvPr>
          <p:cNvSpPr txBox="1"/>
          <p:nvPr/>
        </p:nvSpPr>
        <p:spPr>
          <a:xfrm>
            <a:off x="9997091" y="6959530"/>
            <a:ext cx="413124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</a:rPr>
              <a:t>- </a:t>
            </a:r>
            <a:r>
              <a:rPr lang="ko-KR" altLang="en-US" sz="3200" dirty="0">
                <a:solidFill>
                  <a:schemeClr val="bg1"/>
                </a:solidFill>
              </a:rPr>
              <a:t>크롬 </a:t>
            </a:r>
            <a:r>
              <a:rPr lang="en-US" altLang="ko-KR" sz="3200" dirty="0">
                <a:solidFill>
                  <a:schemeClr val="bg1"/>
                </a:solidFill>
              </a:rPr>
              <a:t>STT </a:t>
            </a:r>
            <a:r>
              <a:rPr lang="ko-KR" altLang="en-US" sz="3200" dirty="0">
                <a:solidFill>
                  <a:schemeClr val="bg1"/>
                </a:solidFill>
              </a:rPr>
              <a:t>엔진</a:t>
            </a:r>
            <a:endParaRPr lang="en-US" altLang="ko-KR" sz="3200" dirty="0">
              <a:solidFill>
                <a:schemeClr val="bg1"/>
              </a:solidFill>
            </a:endParaRPr>
          </a:p>
          <a:p>
            <a:r>
              <a:rPr lang="en-US" altLang="ko-KR" sz="3200" dirty="0">
                <a:solidFill>
                  <a:schemeClr val="bg1"/>
                </a:solidFill>
              </a:rPr>
              <a:t>- </a:t>
            </a:r>
            <a:r>
              <a:rPr lang="ko-KR" altLang="en-US" sz="3200" dirty="0">
                <a:solidFill>
                  <a:schemeClr val="bg1"/>
                </a:solidFill>
              </a:rPr>
              <a:t>크롬 </a:t>
            </a:r>
            <a:r>
              <a:rPr lang="en-US" altLang="ko-KR" sz="3200" dirty="0">
                <a:solidFill>
                  <a:schemeClr val="bg1"/>
                </a:solidFill>
              </a:rPr>
              <a:t>TTS </a:t>
            </a:r>
            <a:r>
              <a:rPr lang="ko-KR" altLang="en-US" sz="3200" dirty="0">
                <a:solidFill>
                  <a:schemeClr val="bg1"/>
                </a:solidFill>
              </a:rPr>
              <a:t>엔진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7D3E9E-0598-37CD-285E-9D0F9403EFAD}"/>
              </a:ext>
            </a:extLst>
          </p:cNvPr>
          <p:cNvSpPr txBox="1"/>
          <p:nvPr/>
        </p:nvSpPr>
        <p:spPr>
          <a:xfrm>
            <a:off x="6844961" y="4849793"/>
            <a:ext cx="41312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</a:rPr>
              <a:t>문서</a:t>
            </a:r>
            <a:endParaRPr lang="en-US" sz="32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342857"/>
            <a:ext cx="609524" cy="10628571"/>
            <a:chOff x="0" y="-342857"/>
            <a:chExt cx="609524" cy="10628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342857"/>
              <a:ext cx="609524" cy="1062857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161353" y="9524172"/>
            <a:ext cx="9067091" cy="38852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672953" y="1144278"/>
            <a:ext cx="4744573" cy="4255839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-5400000">
            <a:off x="-1581227" y="1738823"/>
            <a:ext cx="3886834" cy="3391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40C3F72-506A-BF9C-3504-474770AFD3C9}"/>
              </a:ext>
            </a:extLst>
          </p:cNvPr>
          <p:cNvSpPr txBox="1"/>
          <p:nvPr/>
        </p:nvSpPr>
        <p:spPr>
          <a:xfrm>
            <a:off x="6934200" y="4272827"/>
            <a:ext cx="5867400" cy="1566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600" b="1" dirty="0">
                <a:solidFill>
                  <a:schemeClr val="bg1"/>
                </a:solidFill>
              </a:rPr>
              <a:t>사용 기술</a:t>
            </a:r>
            <a:endParaRPr lang="en-US" sz="96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587AB4-3D30-137D-77FE-EC20B1FE8FF9}"/>
              </a:ext>
            </a:extLst>
          </p:cNvPr>
          <p:cNvSpPr txBox="1"/>
          <p:nvPr/>
        </p:nvSpPr>
        <p:spPr>
          <a:xfrm>
            <a:off x="5973306" y="6286500"/>
            <a:ext cx="75140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dirty="0">
                <a:solidFill>
                  <a:schemeClr val="bg1"/>
                </a:solidFill>
              </a:rPr>
              <a:t>- </a:t>
            </a:r>
            <a:r>
              <a:rPr lang="ko-KR" altLang="en-US" sz="7200" dirty="0">
                <a:solidFill>
                  <a:schemeClr val="bg1"/>
                </a:solidFill>
              </a:rPr>
              <a:t>텍스트</a:t>
            </a:r>
            <a:r>
              <a:rPr lang="en-US" altLang="ko-KR" sz="7200" dirty="0">
                <a:solidFill>
                  <a:schemeClr val="bg1"/>
                </a:solidFill>
              </a:rPr>
              <a:t>: </a:t>
            </a:r>
            <a:r>
              <a:rPr lang="ko-KR" altLang="en-US" sz="7200" dirty="0">
                <a:solidFill>
                  <a:schemeClr val="bg1"/>
                </a:solidFill>
              </a:rPr>
              <a:t>상담사 </a:t>
            </a:r>
            <a:r>
              <a:rPr lang="en-US" altLang="ko-KR" sz="7200" dirty="0">
                <a:solidFill>
                  <a:schemeClr val="bg1"/>
                </a:solidFill>
              </a:rPr>
              <a:t>-</a:t>
            </a:r>
            <a:endParaRPr lang="en-US" sz="7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3165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AB7AD71-F850-9480-2A03-F745A04C1BBE}"/>
              </a:ext>
            </a:extLst>
          </p:cNvPr>
          <p:cNvSpPr txBox="1"/>
          <p:nvPr/>
        </p:nvSpPr>
        <p:spPr>
          <a:xfrm>
            <a:off x="1981200" y="342900"/>
            <a:ext cx="10058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solidFill>
                  <a:schemeClr val="bg1"/>
                </a:solidFill>
              </a:rPr>
              <a:t>텍스트</a:t>
            </a:r>
            <a:r>
              <a:rPr lang="en-US" altLang="ko-KR" sz="5400" b="1" dirty="0">
                <a:solidFill>
                  <a:schemeClr val="bg1"/>
                </a:solidFill>
              </a:rPr>
              <a:t>: </a:t>
            </a:r>
            <a:r>
              <a:rPr lang="ko-KR" altLang="en-US" sz="5400" b="1" dirty="0">
                <a:solidFill>
                  <a:schemeClr val="bg1"/>
                </a:solidFill>
              </a:rPr>
              <a:t>상담사</a:t>
            </a:r>
            <a:endParaRPr lang="en-US" sz="5400" b="1" dirty="0">
              <a:solidFill>
                <a:schemeClr val="bg1"/>
              </a:solidFill>
            </a:endParaRPr>
          </a:p>
        </p:txBody>
      </p:sp>
      <p:pic>
        <p:nvPicPr>
          <p:cNvPr id="6" name="Object 5">
            <a:extLst>
              <a:ext uri="{FF2B5EF4-FFF2-40B4-BE49-F238E27FC236}">
                <a16:creationId xmlns:a16="http://schemas.microsoft.com/office/drawing/2014/main" id="{A9E30947-52C8-4A4C-CE62-08249ECDFEDD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-190500"/>
            <a:ext cx="2633471" cy="23622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1BF80EE-C4F9-78B1-DC45-277A50370FC7}"/>
              </a:ext>
            </a:extLst>
          </p:cNvPr>
          <p:cNvSpPr txBox="1"/>
          <p:nvPr/>
        </p:nvSpPr>
        <p:spPr>
          <a:xfrm>
            <a:off x="685800" y="2158250"/>
            <a:ext cx="6248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1-1. </a:t>
            </a:r>
            <a:r>
              <a:rPr lang="ko-KR" altLang="en-US" sz="5400" dirty="0">
                <a:solidFill>
                  <a:schemeClr val="bg1"/>
                </a:solidFill>
              </a:rPr>
              <a:t>부정표현 탐지</a:t>
            </a:r>
            <a:endParaRPr lang="en-US" sz="54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9B076E9-CB0A-0F47-8F6D-A17D45B35F40}"/>
              </a:ext>
            </a:extLst>
          </p:cNvPr>
          <p:cNvSpPr txBox="1"/>
          <p:nvPr/>
        </p:nvSpPr>
        <p:spPr>
          <a:xfrm>
            <a:off x="1316734" y="3314700"/>
            <a:ext cx="121706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</a:rPr>
              <a:t>- </a:t>
            </a:r>
            <a:r>
              <a:rPr lang="ko-KR" altLang="en-US" sz="5400" dirty="0">
                <a:solidFill>
                  <a:schemeClr val="bg1"/>
                </a:solidFill>
              </a:rPr>
              <a:t>구글 클라우드 자연어</a:t>
            </a:r>
            <a:r>
              <a:rPr lang="en-US" altLang="ko-KR" sz="5400" dirty="0">
                <a:solidFill>
                  <a:schemeClr val="bg1"/>
                </a:solidFill>
              </a:rPr>
              <a:t>: </a:t>
            </a:r>
            <a:r>
              <a:rPr lang="ko-KR" altLang="en-US" sz="5400" dirty="0">
                <a:solidFill>
                  <a:schemeClr val="tx2">
                    <a:lumMod val="60000"/>
                    <a:lumOff val="4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감정 분석 </a:t>
            </a:r>
            <a:r>
              <a:rPr lang="en-US" altLang="ko-KR" sz="5400" dirty="0">
                <a:solidFill>
                  <a:schemeClr val="tx2">
                    <a:lumMod val="60000"/>
                    <a:lumOff val="4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API</a:t>
            </a:r>
            <a:endParaRPr lang="en-US" sz="54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F7D6FEF-F0D6-E9C7-89C2-ABA2E832C5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6864" y="7225550"/>
            <a:ext cx="18303572" cy="306145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8A56290-795E-97A0-ACC5-2C895FE9B4B8}"/>
              </a:ext>
            </a:extLst>
          </p:cNvPr>
          <p:cNvSpPr txBox="1"/>
          <p:nvPr/>
        </p:nvSpPr>
        <p:spPr>
          <a:xfrm>
            <a:off x="2209800" y="5854005"/>
            <a:ext cx="10287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dirty="0">
                <a:solidFill>
                  <a:schemeClr val="bg1"/>
                </a:solidFill>
              </a:rPr>
              <a:t>점수</a:t>
            </a:r>
            <a:r>
              <a:rPr lang="en-US" altLang="ko-KR" sz="5400" dirty="0">
                <a:solidFill>
                  <a:schemeClr val="bg1"/>
                </a:solidFill>
              </a:rPr>
              <a:t>: (</a:t>
            </a:r>
            <a:r>
              <a:rPr lang="ko-KR" altLang="en-US" sz="5400" dirty="0">
                <a:solidFill>
                  <a:srgbClr val="FF0000"/>
                </a:solidFill>
              </a:rPr>
              <a:t>부정</a:t>
            </a:r>
            <a:r>
              <a:rPr lang="en-US" altLang="ko-KR" sz="5400" dirty="0">
                <a:solidFill>
                  <a:schemeClr val="bg1"/>
                </a:solidFill>
              </a:rPr>
              <a:t>) -1.0 ~ 1.0 (</a:t>
            </a:r>
            <a:r>
              <a:rPr lang="ko-KR" altLang="en-US" sz="5400" dirty="0">
                <a:solidFill>
                  <a:srgbClr val="00B050"/>
                </a:solidFill>
              </a:rPr>
              <a:t>긍정</a:t>
            </a:r>
            <a:r>
              <a:rPr lang="en-US" altLang="ko-KR" sz="5400" dirty="0">
                <a:solidFill>
                  <a:schemeClr val="bg1"/>
                </a:solidFill>
              </a:rPr>
              <a:t>)</a:t>
            </a:r>
            <a:endParaRPr lang="en-US" sz="54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A5BB735-3C87-011E-CDFC-0FE7C0591161}"/>
              </a:ext>
            </a:extLst>
          </p:cNvPr>
          <p:cNvSpPr txBox="1"/>
          <p:nvPr/>
        </p:nvSpPr>
        <p:spPr>
          <a:xfrm>
            <a:off x="2209800" y="4687112"/>
            <a:ext cx="118613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dirty="0">
                <a:solidFill>
                  <a:schemeClr val="bg1"/>
                </a:solidFill>
              </a:rPr>
              <a:t>범위</a:t>
            </a:r>
            <a:r>
              <a:rPr lang="en-US" altLang="ko-KR" sz="5400" dirty="0">
                <a:solidFill>
                  <a:schemeClr val="bg1"/>
                </a:solidFill>
              </a:rPr>
              <a:t>: </a:t>
            </a:r>
            <a:r>
              <a:rPr lang="ko-KR" altLang="en-US" sz="5400" dirty="0">
                <a:solidFill>
                  <a:srgbClr val="FFC000"/>
                </a:solidFill>
              </a:rPr>
              <a:t>전체 문맥</a:t>
            </a:r>
            <a:r>
              <a:rPr lang="ko-KR" altLang="en-US" sz="5400" dirty="0">
                <a:solidFill>
                  <a:schemeClr val="bg1"/>
                </a:solidFill>
              </a:rPr>
              <a:t>의 부정표현을 탐지</a:t>
            </a:r>
            <a:endParaRPr lang="en-US" sz="5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36930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383E9C8-2376-75FB-A29F-5205D01496E9}"/>
              </a:ext>
            </a:extLst>
          </p:cNvPr>
          <p:cNvSpPr txBox="1"/>
          <p:nvPr/>
        </p:nvSpPr>
        <p:spPr>
          <a:xfrm>
            <a:off x="1981200" y="342900"/>
            <a:ext cx="10058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solidFill>
                  <a:schemeClr val="bg1"/>
                </a:solidFill>
              </a:rPr>
              <a:t>텍스트</a:t>
            </a:r>
            <a:r>
              <a:rPr lang="en-US" altLang="ko-KR" sz="5400" b="1" dirty="0">
                <a:solidFill>
                  <a:schemeClr val="bg1"/>
                </a:solidFill>
              </a:rPr>
              <a:t>: </a:t>
            </a:r>
            <a:r>
              <a:rPr lang="ko-KR" altLang="en-US" sz="5400" b="1" dirty="0">
                <a:solidFill>
                  <a:schemeClr val="bg1"/>
                </a:solidFill>
              </a:rPr>
              <a:t>상담사</a:t>
            </a:r>
            <a:endParaRPr lang="en-US" sz="5400" b="1" dirty="0">
              <a:solidFill>
                <a:schemeClr val="bg1"/>
              </a:solidFill>
            </a:endParaRPr>
          </a:p>
        </p:txBody>
      </p:sp>
      <p:pic>
        <p:nvPicPr>
          <p:cNvPr id="3" name="Object 5">
            <a:extLst>
              <a:ext uri="{FF2B5EF4-FFF2-40B4-BE49-F238E27FC236}">
                <a16:creationId xmlns:a16="http://schemas.microsoft.com/office/drawing/2014/main" id="{D430229D-4933-B5C4-8642-3911313DDC49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-190500"/>
            <a:ext cx="2633471" cy="23622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D3FBEF1-3211-1F13-5669-15707F15572A}"/>
              </a:ext>
            </a:extLst>
          </p:cNvPr>
          <p:cNvSpPr txBox="1"/>
          <p:nvPr/>
        </p:nvSpPr>
        <p:spPr>
          <a:xfrm>
            <a:off x="246680" y="2243435"/>
            <a:ext cx="70685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1-2. </a:t>
            </a:r>
            <a:r>
              <a:rPr lang="ko-KR" altLang="en-US" sz="5400" dirty="0">
                <a:solidFill>
                  <a:schemeClr val="bg1"/>
                </a:solidFill>
              </a:rPr>
              <a:t>부정표현 탐지</a:t>
            </a:r>
            <a:endParaRPr lang="en-US" sz="5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406D93-4DD0-C850-4CA4-6E29E31F2F8C}"/>
              </a:ext>
            </a:extLst>
          </p:cNvPr>
          <p:cNvSpPr txBox="1"/>
          <p:nvPr/>
        </p:nvSpPr>
        <p:spPr>
          <a:xfrm>
            <a:off x="246681" y="3597120"/>
            <a:ext cx="100583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</a:rPr>
              <a:t>- </a:t>
            </a:r>
            <a:r>
              <a:rPr lang="ko-KR" altLang="en-US" sz="5400" dirty="0">
                <a:solidFill>
                  <a:schemeClr val="bg1"/>
                </a:solidFill>
              </a:rPr>
              <a:t>심심이</a:t>
            </a:r>
            <a:r>
              <a:rPr lang="en-US" altLang="ko-KR" sz="5400" dirty="0">
                <a:solidFill>
                  <a:schemeClr val="bg1"/>
                </a:solidFill>
              </a:rPr>
              <a:t>: </a:t>
            </a:r>
            <a:r>
              <a:rPr lang="ko-KR" altLang="en-US" sz="5400" dirty="0">
                <a:solidFill>
                  <a:schemeClr val="accent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나쁜말점수 </a:t>
            </a:r>
            <a:r>
              <a:rPr lang="en-US" altLang="ko-KR" sz="5400" dirty="0">
                <a:solidFill>
                  <a:schemeClr val="accent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API</a:t>
            </a:r>
            <a:endParaRPr lang="en-US" sz="5400" dirty="0">
              <a:solidFill>
                <a:schemeClr val="accent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FBCB5D-A78E-3531-ABA0-296C6F36C6EF}"/>
              </a:ext>
            </a:extLst>
          </p:cNvPr>
          <p:cNvSpPr txBox="1"/>
          <p:nvPr/>
        </p:nvSpPr>
        <p:spPr>
          <a:xfrm>
            <a:off x="36163" y="7452103"/>
            <a:ext cx="92544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dirty="0">
                <a:solidFill>
                  <a:schemeClr val="bg1"/>
                </a:solidFill>
              </a:rPr>
              <a:t>점수</a:t>
            </a:r>
            <a:r>
              <a:rPr lang="en-US" altLang="ko-KR" sz="5400" dirty="0">
                <a:solidFill>
                  <a:schemeClr val="bg1"/>
                </a:solidFill>
              </a:rPr>
              <a:t>:</a:t>
            </a:r>
            <a:r>
              <a:rPr lang="ko-KR" altLang="en-US" sz="5400" dirty="0">
                <a:solidFill>
                  <a:schemeClr val="bg1"/>
                </a:solidFill>
              </a:rPr>
              <a:t> </a:t>
            </a:r>
            <a:r>
              <a:rPr lang="en-US" altLang="ko-KR" sz="5400" dirty="0">
                <a:solidFill>
                  <a:schemeClr val="bg1"/>
                </a:solidFill>
              </a:rPr>
              <a:t>(</a:t>
            </a:r>
            <a:r>
              <a:rPr lang="ko-KR" altLang="en-US" sz="5400" dirty="0">
                <a:solidFill>
                  <a:srgbClr val="00B050"/>
                </a:solidFill>
              </a:rPr>
              <a:t>긍정</a:t>
            </a:r>
            <a:r>
              <a:rPr lang="en-US" altLang="ko-KR" sz="5400" dirty="0">
                <a:solidFill>
                  <a:schemeClr val="bg1"/>
                </a:solidFill>
              </a:rPr>
              <a:t>) 0 ~ 1.0 (</a:t>
            </a:r>
            <a:r>
              <a:rPr lang="ko-KR" altLang="en-US" sz="5400" dirty="0">
                <a:solidFill>
                  <a:srgbClr val="FF0000"/>
                </a:solidFill>
              </a:rPr>
              <a:t>부정</a:t>
            </a:r>
            <a:r>
              <a:rPr lang="en-US" altLang="ko-KR" sz="5400" dirty="0">
                <a:solidFill>
                  <a:schemeClr val="bg1"/>
                </a:solidFill>
              </a:rPr>
              <a:t>)</a:t>
            </a:r>
            <a:endParaRPr lang="en-US" sz="54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F60F157-BD24-99A9-4CAD-FC871DF686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5363" y="2171700"/>
            <a:ext cx="9966474" cy="730268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E9F1C1F-1210-10A0-58A8-0808EF160115}"/>
              </a:ext>
            </a:extLst>
          </p:cNvPr>
          <p:cNvSpPr txBox="1"/>
          <p:nvPr/>
        </p:nvSpPr>
        <p:spPr>
          <a:xfrm>
            <a:off x="0" y="5758637"/>
            <a:ext cx="100583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dirty="0">
                <a:solidFill>
                  <a:schemeClr val="bg1"/>
                </a:solidFill>
              </a:rPr>
              <a:t>범위</a:t>
            </a:r>
            <a:r>
              <a:rPr lang="en-US" altLang="ko-KR" sz="5400" dirty="0">
                <a:solidFill>
                  <a:schemeClr val="bg1"/>
                </a:solidFill>
              </a:rPr>
              <a:t>: </a:t>
            </a:r>
            <a:r>
              <a:rPr lang="ko-KR" altLang="en-US" sz="5400" dirty="0">
                <a:solidFill>
                  <a:srgbClr val="FFC000"/>
                </a:solidFill>
              </a:rPr>
              <a:t>현재 문장</a:t>
            </a:r>
            <a:r>
              <a:rPr lang="ko-KR" altLang="en-US" sz="5400" dirty="0">
                <a:solidFill>
                  <a:schemeClr val="bg1"/>
                </a:solidFill>
              </a:rPr>
              <a:t>의 부정표현</a:t>
            </a:r>
            <a:endParaRPr lang="en-US" sz="5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89151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DCC235B-2335-74E4-082D-36F5035B3469}"/>
              </a:ext>
            </a:extLst>
          </p:cNvPr>
          <p:cNvSpPr txBox="1"/>
          <p:nvPr/>
        </p:nvSpPr>
        <p:spPr>
          <a:xfrm>
            <a:off x="1981200" y="342900"/>
            <a:ext cx="10058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solidFill>
                  <a:schemeClr val="bg1"/>
                </a:solidFill>
              </a:rPr>
              <a:t>텍스트</a:t>
            </a:r>
            <a:r>
              <a:rPr lang="en-US" altLang="ko-KR" sz="5400" b="1" dirty="0">
                <a:solidFill>
                  <a:schemeClr val="bg1"/>
                </a:solidFill>
              </a:rPr>
              <a:t>: </a:t>
            </a:r>
            <a:r>
              <a:rPr lang="ko-KR" altLang="en-US" sz="5400" b="1" dirty="0">
                <a:solidFill>
                  <a:schemeClr val="bg1"/>
                </a:solidFill>
              </a:rPr>
              <a:t>상담사</a:t>
            </a:r>
            <a:endParaRPr lang="en-US" sz="5400" b="1" dirty="0">
              <a:solidFill>
                <a:schemeClr val="bg1"/>
              </a:solidFill>
            </a:endParaRPr>
          </a:p>
        </p:txBody>
      </p:sp>
      <p:pic>
        <p:nvPicPr>
          <p:cNvPr id="3" name="Object 5">
            <a:extLst>
              <a:ext uri="{FF2B5EF4-FFF2-40B4-BE49-F238E27FC236}">
                <a16:creationId xmlns:a16="http://schemas.microsoft.com/office/drawing/2014/main" id="{32BD2BC4-4508-515B-91EC-0990968029B0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-190500"/>
            <a:ext cx="2633471" cy="23622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F96277D-ADCA-9AD2-260E-5D696FEDC4C0}"/>
              </a:ext>
            </a:extLst>
          </p:cNvPr>
          <p:cNvSpPr txBox="1"/>
          <p:nvPr/>
        </p:nvSpPr>
        <p:spPr>
          <a:xfrm>
            <a:off x="246681" y="2243435"/>
            <a:ext cx="5486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2. </a:t>
            </a:r>
            <a:r>
              <a:rPr lang="ko-KR" altLang="en-US" sz="5400" dirty="0">
                <a:solidFill>
                  <a:schemeClr val="bg1"/>
                </a:solidFill>
              </a:rPr>
              <a:t>문장 순화</a:t>
            </a:r>
            <a:endParaRPr lang="en-US" sz="5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150162-F0C7-B446-884B-F8644181DF5B}"/>
              </a:ext>
            </a:extLst>
          </p:cNvPr>
          <p:cNvSpPr txBox="1"/>
          <p:nvPr/>
        </p:nvSpPr>
        <p:spPr>
          <a:xfrm>
            <a:off x="914400" y="3467100"/>
            <a:ext cx="100583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</a:rPr>
              <a:t>- OpenAI:</a:t>
            </a:r>
            <a:r>
              <a:rPr lang="en-US" altLang="ko-KR" sz="5400" dirty="0">
                <a:solidFill>
                  <a:schemeClr val="accent1"/>
                </a:solidFill>
              </a:rPr>
              <a:t> </a:t>
            </a:r>
            <a:r>
              <a:rPr lang="en-US" altLang="ko-KR" sz="5400" dirty="0">
                <a:solidFill>
                  <a:schemeClr val="accent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Chat</a:t>
            </a:r>
            <a:r>
              <a:rPr lang="ko-KR" altLang="en-US" sz="5400" dirty="0">
                <a:solidFill>
                  <a:schemeClr val="accent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altLang="ko-KR" sz="5400" dirty="0">
                <a:solidFill>
                  <a:schemeClr val="accent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API</a:t>
            </a:r>
            <a:endParaRPr lang="en-US" sz="5400" dirty="0">
              <a:solidFill>
                <a:schemeClr val="accent1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9D687F0-FF42-CEBE-2942-A75C632BBE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5792" y="5904966"/>
            <a:ext cx="10483832" cy="489344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FEF1DE3-E560-D5C3-26C5-35F5954DDD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45219" y="1899679"/>
            <a:ext cx="10392208" cy="405817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AF54342-F4BF-BC90-B3B8-F8DE3B92F17B}"/>
              </a:ext>
            </a:extLst>
          </p:cNvPr>
          <p:cNvSpPr txBox="1"/>
          <p:nvPr/>
        </p:nvSpPr>
        <p:spPr>
          <a:xfrm>
            <a:off x="1066800" y="5143500"/>
            <a:ext cx="682899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dirty="0">
                <a:solidFill>
                  <a:schemeClr val="accent6"/>
                </a:solidFill>
              </a:rPr>
              <a:t>문장 순화 프롬프트</a:t>
            </a:r>
            <a:r>
              <a:rPr lang="ko-KR" altLang="en-US" sz="5400" dirty="0">
                <a:solidFill>
                  <a:schemeClr val="bg1"/>
                </a:solidFill>
              </a:rPr>
              <a:t>로</a:t>
            </a:r>
            <a:endParaRPr lang="en-US" altLang="ko-KR" sz="5400" dirty="0">
              <a:solidFill>
                <a:schemeClr val="bg1"/>
              </a:solidFill>
            </a:endParaRPr>
          </a:p>
          <a:p>
            <a:r>
              <a:rPr lang="ko-KR" altLang="en-US" sz="5400" dirty="0">
                <a:solidFill>
                  <a:srgbClr val="00B0F0"/>
                </a:solidFill>
              </a:rPr>
              <a:t>입력된 문장</a:t>
            </a:r>
            <a:r>
              <a:rPr lang="ko-KR" altLang="en-US" sz="5400" dirty="0">
                <a:solidFill>
                  <a:schemeClr val="bg1"/>
                </a:solidFill>
              </a:rPr>
              <a:t>을 </a:t>
            </a:r>
            <a:r>
              <a:rPr lang="ko-KR" altLang="en-US" sz="5400" dirty="0">
                <a:solidFill>
                  <a:srgbClr val="00B050"/>
                </a:solidFill>
              </a:rPr>
              <a:t>순화</a:t>
            </a:r>
            <a:endParaRPr lang="en-US" sz="54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63115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8948894-A28F-DD75-6819-ADCABFB7A37F}"/>
              </a:ext>
            </a:extLst>
          </p:cNvPr>
          <p:cNvSpPr txBox="1"/>
          <p:nvPr/>
        </p:nvSpPr>
        <p:spPr>
          <a:xfrm>
            <a:off x="1981200" y="342900"/>
            <a:ext cx="4800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solidFill>
                  <a:schemeClr val="bg1"/>
                </a:solidFill>
              </a:rPr>
              <a:t>이미지</a:t>
            </a:r>
            <a:r>
              <a:rPr lang="en-US" altLang="ko-KR" sz="5400" b="1" dirty="0">
                <a:solidFill>
                  <a:schemeClr val="bg1"/>
                </a:solidFill>
              </a:rPr>
              <a:t>: </a:t>
            </a:r>
            <a:r>
              <a:rPr lang="ko-KR" altLang="en-US" sz="5400" b="1" dirty="0">
                <a:solidFill>
                  <a:schemeClr val="bg1"/>
                </a:solidFill>
              </a:rPr>
              <a:t>상담사</a:t>
            </a:r>
            <a:endParaRPr lang="en-US" sz="5400" b="1" dirty="0">
              <a:solidFill>
                <a:schemeClr val="bg1"/>
              </a:solidFill>
            </a:endParaRPr>
          </a:p>
        </p:txBody>
      </p:sp>
      <p:pic>
        <p:nvPicPr>
          <p:cNvPr id="3" name="Object 5">
            <a:extLst>
              <a:ext uri="{FF2B5EF4-FFF2-40B4-BE49-F238E27FC236}">
                <a16:creationId xmlns:a16="http://schemas.microsoft.com/office/drawing/2014/main" id="{6A25196C-116C-9374-E6AA-C803705EE27C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-190500"/>
            <a:ext cx="2633471" cy="23622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88693DF-449A-1BE8-992B-3C1D15E71682}"/>
              </a:ext>
            </a:extLst>
          </p:cNvPr>
          <p:cNvSpPr txBox="1"/>
          <p:nvPr/>
        </p:nvSpPr>
        <p:spPr>
          <a:xfrm>
            <a:off x="246680" y="2243435"/>
            <a:ext cx="73733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3. </a:t>
            </a:r>
            <a:r>
              <a:rPr lang="ko-KR" altLang="en-US" sz="5400" dirty="0">
                <a:solidFill>
                  <a:schemeClr val="bg1"/>
                </a:solidFill>
              </a:rPr>
              <a:t>이미지 윤리성 검사</a:t>
            </a:r>
            <a:endParaRPr lang="en-US" sz="5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DAA32F-2654-968B-E0FD-C93D1633D2F6}"/>
              </a:ext>
            </a:extLst>
          </p:cNvPr>
          <p:cNvSpPr txBox="1"/>
          <p:nvPr/>
        </p:nvSpPr>
        <p:spPr>
          <a:xfrm>
            <a:off x="838200" y="3467100"/>
            <a:ext cx="10591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dirty="0">
                <a:solidFill>
                  <a:schemeClr val="bg1"/>
                </a:solidFill>
              </a:rPr>
              <a:t>구글 클라우드</a:t>
            </a:r>
            <a:r>
              <a:rPr lang="en-US" altLang="ko-KR" sz="5400" dirty="0">
                <a:solidFill>
                  <a:schemeClr val="bg1"/>
                </a:solidFill>
              </a:rPr>
              <a:t>: </a:t>
            </a:r>
            <a:r>
              <a:rPr lang="en-US" altLang="ko-KR" sz="5400" dirty="0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Vision API</a:t>
            </a:r>
            <a:endParaRPr lang="en-US" sz="5400" dirty="0">
              <a:solidFill>
                <a:srgbClr val="0070C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5EDC86-6E28-E19D-E6E8-63BE5D4D5520}"/>
              </a:ext>
            </a:extLst>
          </p:cNvPr>
          <p:cNvSpPr txBox="1"/>
          <p:nvPr/>
        </p:nvSpPr>
        <p:spPr>
          <a:xfrm>
            <a:off x="1447800" y="4690765"/>
            <a:ext cx="7373319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- adult</a:t>
            </a:r>
          </a:p>
          <a:p>
            <a:r>
              <a:rPr lang="en-US" sz="5400" dirty="0">
                <a:solidFill>
                  <a:schemeClr val="bg1"/>
                </a:solidFill>
              </a:rPr>
              <a:t>- medical</a:t>
            </a:r>
          </a:p>
          <a:p>
            <a:r>
              <a:rPr lang="en-US" sz="5400" dirty="0">
                <a:solidFill>
                  <a:schemeClr val="bg1"/>
                </a:solidFill>
              </a:rPr>
              <a:t>- spoof</a:t>
            </a:r>
          </a:p>
          <a:p>
            <a:r>
              <a:rPr lang="en-US" sz="5400" dirty="0">
                <a:solidFill>
                  <a:schemeClr val="bg1"/>
                </a:solidFill>
              </a:rPr>
              <a:t>- violence</a:t>
            </a:r>
          </a:p>
          <a:p>
            <a:r>
              <a:rPr lang="en-US" sz="5400" dirty="0">
                <a:solidFill>
                  <a:schemeClr val="bg1"/>
                </a:solidFill>
              </a:rPr>
              <a:t>- racy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A049ADE-2766-FE33-A288-9A5C9CAFDE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66883" y="1020126"/>
            <a:ext cx="8821117" cy="54644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4D35924-FBAD-72B9-E98C-D9AC8E6C72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66883" y="1587613"/>
            <a:ext cx="8821117" cy="8709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6088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19C5CBE-FB22-ABD8-8E85-B8EF123FFE63}"/>
              </a:ext>
            </a:extLst>
          </p:cNvPr>
          <p:cNvSpPr txBox="1"/>
          <p:nvPr/>
        </p:nvSpPr>
        <p:spPr>
          <a:xfrm>
            <a:off x="1981200" y="342900"/>
            <a:ext cx="10058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solidFill>
                  <a:schemeClr val="bg1"/>
                </a:solidFill>
              </a:rPr>
              <a:t>이미지</a:t>
            </a:r>
            <a:r>
              <a:rPr lang="en-US" altLang="ko-KR" sz="5400" b="1" dirty="0">
                <a:solidFill>
                  <a:schemeClr val="bg1"/>
                </a:solidFill>
              </a:rPr>
              <a:t>: </a:t>
            </a:r>
            <a:r>
              <a:rPr lang="ko-KR" altLang="en-US" sz="5400" b="1" dirty="0">
                <a:solidFill>
                  <a:schemeClr val="bg1"/>
                </a:solidFill>
              </a:rPr>
              <a:t>상담사</a:t>
            </a:r>
            <a:endParaRPr lang="en-US" sz="5400" b="1" dirty="0">
              <a:solidFill>
                <a:schemeClr val="bg1"/>
              </a:solidFill>
            </a:endParaRPr>
          </a:p>
        </p:txBody>
      </p:sp>
      <p:pic>
        <p:nvPicPr>
          <p:cNvPr id="5" name="Object 5">
            <a:extLst>
              <a:ext uri="{FF2B5EF4-FFF2-40B4-BE49-F238E27FC236}">
                <a16:creationId xmlns:a16="http://schemas.microsoft.com/office/drawing/2014/main" id="{E1DBC912-8CCF-2A64-E320-582B8DC1E080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-190500"/>
            <a:ext cx="2633471" cy="2362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3A6A972-24E8-0577-8998-0301780BC94A}"/>
              </a:ext>
            </a:extLst>
          </p:cNvPr>
          <p:cNvSpPr txBox="1"/>
          <p:nvPr/>
        </p:nvSpPr>
        <p:spPr>
          <a:xfrm>
            <a:off x="246680" y="2243435"/>
            <a:ext cx="73733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4. </a:t>
            </a:r>
            <a:r>
              <a:rPr lang="ko-KR" altLang="en-US" sz="5400" dirty="0">
                <a:solidFill>
                  <a:schemeClr val="bg1"/>
                </a:solidFill>
              </a:rPr>
              <a:t>이미지</a:t>
            </a:r>
            <a:r>
              <a:rPr lang="en-US" altLang="ko-KR" sz="5400" dirty="0">
                <a:solidFill>
                  <a:schemeClr val="bg1"/>
                </a:solidFill>
              </a:rPr>
              <a:t> </a:t>
            </a:r>
            <a:r>
              <a:rPr lang="ko-KR" altLang="en-US" sz="5400" dirty="0">
                <a:solidFill>
                  <a:schemeClr val="bg1"/>
                </a:solidFill>
              </a:rPr>
              <a:t>얼굴 비식별화</a:t>
            </a:r>
            <a:endParaRPr lang="en-US" sz="54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AEFF04-0337-5349-1367-A1F0A671FD72}"/>
              </a:ext>
            </a:extLst>
          </p:cNvPr>
          <p:cNvSpPr txBox="1"/>
          <p:nvPr/>
        </p:nvSpPr>
        <p:spPr>
          <a:xfrm>
            <a:off x="609600" y="3355022"/>
            <a:ext cx="10646044" cy="1786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</a:rPr>
              <a:t>ETRI (</a:t>
            </a:r>
            <a:r>
              <a:rPr lang="ko-KR" altLang="en-US" sz="5400" dirty="0">
                <a:solidFill>
                  <a:schemeClr val="bg1"/>
                </a:solidFill>
              </a:rPr>
              <a:t>한국전자통신연구원</a:t>
            </a:r>
            <a:r>
              <a:rPr lang="en-US" altLang="ko-KR" sz="5400" dirty="0">
                <a:solidFill>
                  <a:schemeClr val="bg1"/>
                </a:solidFill>
              </a:rPr>
              <a:t>)</a:t>
            </a:r>
          </a:p>
          <a:p>
            <a:r>
              <a:rPr lang="ko-KR" altLang="en-US" sz="5400" dirty="0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얼굴 비식별화 </a:t>
            </a:r>
            <a:r>
              <a:rPr lang="en-US" altLang="ko-KR" sz="5400" dirty="0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API</a:t>
            </a:r>
            <a:endParaRPr lang="en-US" sz="5400" dirty="0">
              <a:solidFill>
                <a:srgbClr val="0070C0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728A5EA-1D99-0A6E-EF17-04FE90F7EB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6676" y="1949440"/>
            <a:ext cx="9661324" cy="51234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7E53CC5-0CC2-A235-F29C-E6598CAC0E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49434" y="2400300"/>
            <a:ext cx="9638566" cy="447397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1E5E6CD-511D-355C-2A89-6DDC6C15B1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95307" y="6337399"/>
            <a:ext cx="9592693" cy="1905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91D937F-51CC-A6CF-AFD0-D7713098E99E}"/>
              </a:ext>
            </a:extLst>
          </p:cNvPr>
          <p:cNvSpPr txBox="1"/>
          <p:nvPr/>
        </p:nvSpPr>
        <p:spPr>
          <a:xfrm>
            <a:off x="609600" y="5875734"/>
            <a:ext cx="73733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dirty="0">
                <a:solidFill>
                  <a:srgbClr val="00B050"/>
                </a:solidFill>
              </a:rPr>
              <a:t>고객</a:t>
            </a:r>
            <a:r>
              <a:rPr lang="ko-KR" altLang="en-US" sz="5400" dirty="0">
                <a:solidFill>
                  <a:schemeClr val="bg1"/>
                </a:solidFill>
              </a:rPr>
              <a:t>의 </a:t>
            </a:r>
            <a:r>
              <a:rPr lang="ko-KR" altLang="en-US" sz="5400" dirty="0">
                <a:solidFill>
                  <a:srgbClr val="FF0000"/>
                </a:solidFill>
              </a:rPr>
              <a:t>민감정보</a:t>
            </a:r>
            <a:r>
              <a:rPr lang="ko-KR" altLang="en-US" sz="5400" dirty="0">
                <a:solidFill>
                  <a:schemeClr val="bg1"/>
                </a:solidFill>
              </a:rPr>
              <a:t> 보호</a:t>
            </a:r>
            <a:endParaRPr lang="en-US" sz="5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12783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342857"/>
            <a:ext cx="609524" cy="10628571"/>
            <a:chOff x="0" y="-342857"/>
            <a:chExt cx="609524" cy="10628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342857"/>
              <a:ext cx="609524" cy="1062857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161353" y="9524172"/>
            <a:ext cx="9067091" cy="38852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672953" y="1144278"/>
            <a:ext cx="4744573" cy="4255839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-5400000">
            <a:off x="-1581227" y="1738823"/>
            <a:ext cx="3886834" cy="3391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40C3F72-506A-BF9C-3504-474770AFD3C9}"/>
              </a:ext>
            </a:extLst>
          </p:cNvPr>
          <p:cNvSpPr txBox="1"/>
          <p:nvPr/>
        </p:nvSpPr>
        <p:spPr>
          <a:xfrm>
            <a:off x="6934200" y="4272827"/>
            <a:ext cx="5867400" cy="1566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600" b="1" dirty="0">
                <a:solidFill>
                  <a:schemeClr val="bg1"/>
                </a:solidFill>
              </a:rPr>
              <a:t>사용 기술</a:t>
            </a:r>
            <a:endParaRPr lang="en-US" sz="96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587AB4-3D30-137D-77FE-EC20B1FE8FF9}"/>
              </a:ext>
            </a:extLst>
          </p:cNvPr>
          <p:cNvSpPr txBox="1"/>
          <p:nvPr/>
        </p:nvSpPr>
        <p:spPr>
          <a:xfrm>
            <a:off x="6477000" y="6286500"/>
            <a:ext cx="75140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dirty="0">
                <a:solidFill>
                  <a:schemeClr val="bg1"/>
                </a:solidFill>
              </a:rPr>
              <a:t>- </a:t>
            </a:r>
            <a:r>
              <a:rPr lang="ko-KR" altLang="en-US" sz="7200" dirty="0">
                <a:solidFill>
                  <a:schemeClr val="bg1"/>
                </a:solidFill>
              </a:rPr>
              <a:t>텍스트</a:t>
            </a:r>
            <a:r>
              <a:rPr lang="en-US" altLang="ko-KR" sz="7200" dirty="0">
                <a:solidFill>
                  <a:schemeClr val="bg1"/>
                </a:solidFill>
              </a:rPr>
              <a:t>: </a:t>
            </a:r>
            <a:r>
              <a:rPr lang="ko-KR" altLang="en-US" sz="7200" dirty="0" err="1">
                <a:solidFill>
                  <a:schemeClr val="bg1"/>
                </a:solidFill>
              </a:rPr>
              <a:t>챗봇</a:t>
            </a:r>
            <a:r>
              <a:rPr lang="ko-KR" altLang="en-US" sz="7200" dirty="0">
                <a:solidFill>
                  <a:schemeClr val="bg1"/>
                </a:solidFill>
              </a:rPr>
              <a:t> </a:t>
            </a:r>
            <a:r>
              <a:rPr lang="en-US" altLang="ko-KR" sz="7200" dirty="0">
                <a:solidFill>
                  <a:schemeClr val="bg1"/>
                </a:solidFill>
              </a:rPr>
              <a:t>-</a:t>
            </a:r>
            <a:endParaRPr lang="en-US" sz="7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49709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ECBA65-3B7E-EF44-C542-81C0F3F1CA9F}"/>
              </a:ext>
            </a:extLst>
          </p:cNvPr>
          <p:cNvSpPr txBox="1"/>
          <p:nvPr/>
        </p:nvSpPr>
        <p:spPr>
          <a:xfrm>
            <a:off x="1981200" y="342900"/>
            <a:ext cx="5715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solidFill>
                  <a:schemeClr val="bg1"/>
                </a:solidFill>
              </a:rPr>
              <a:t>텍스트</a:t>
            </a:r>
            <a:r>
              <a:rPr lang="en-US" altLang="ko-KR" sz="5400" b="1" dirty="0">
                <a:solidFill>
                  <a:schemeClr val="bg1"/>
                </a:solidFill>
              </a:rPr>
              <a:t>: </a:t>
            </a:r>
            <a:r>
              <a:rPr lang="ko-KR" altLang="en-US" sz="5400" b="1" dirty="0" err="1">
                <a:solidFill>
                  <a:schemeClr val="bg1"/>
                </a:solidFill>
              </a:rPr>
              <a:t>챗봇</a:t>
            </a:r>
            <a:endParaRPr lang="en-US" sz="5400" b="1" dirty="0">
              <a:solidFill>
                <a:schemeClr val="bg1"/>
              </a:solidFill>
            </a:endParaRPr>
          </a:p>
        </p:txBody>
      </p:sp>
      <p:pic>
        <p:nvPicPr>
          <p:cNvPr id="3" name="Object 5">
            <a:extLst>
              <a:ext uri="{FF2B5EF4-FFF2-40B4-BE49-F238E27FC236}">
                <a16:creationId xmlns:a16="http://schemas.microsoft.com/office/drawing/2014/main" id="{32E13EE9-A7F8-0562-144D-0B845D3C2E67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-190500"/>
            <a:ext cx="2633471" cy="23622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AA31B19-B44A-35AD-3A18-6D8223F92A6B}"/>
              </a:ext>
            </a:extLst>
          </p:cNvPr>
          <p:cNvSpPr txBox="1"/>
          <p:nvPr/>
        </p:nvSpPr>
        <p:spPr>
          <a:xfrm>
            <a:off x="318411" y="1546664"/>
            <a:ext cx="73733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1. </a:t>
            </a:r>
            <a:r>
              <a:rPr lang="ko-KR" altLang="en-US" sz="5400" dirty="0" err="1">
                <a:solidFill>
                  <a:schemeClr val="bg1"/>
                </a:solidFill>
              </a:rPr>
              <a:t>챗봇</a:t>
            </a:r>
            <a:endParaRPr lang="en-US" sz="5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2449CB-39B7-FCFF-D351-4CB7920D9516}"/>
              </a:ext>
            </a:extLst>
          </p:cNvPr>
          <p:cNvSpPr txBox="1"/>
          <p:nvPr/>
        </p:nvSpPr>
        <p:spPr>
          <a:xfrm>
            <a:off x="571837" y="2346847"/>
            <a:ext cx="85344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- </a:t>
            </a:r>
            <a:r>
              <a:rPr lang="en-US" sz="5400" dirty="0">
                <a:solidFill>
                  <a:srgbClr val="00B050"/>
                </a:solidFill>
              </a:rPr>
              <a:t>LangChain</a:t>
            </a:r>
            <a:r>
              <a:rPr lang="en-US" sz="5400" dirty="0">
                <a:solidFill>
                  <a:schemeClr val="bg1"/>
                </a:solidFill>
              </a:rPr>
              <a:t> </a:t>
            </a:r>
            <a:r>
              <a:rPr lang="ko-KR" altLang="en-US" sz="5400" dirty="0">
                <a:solidFill>
                  <a:schemeClr val="bg1"/>
                </a:solidFill>
              </a:rPr>
              <a:t>기반 </a:t>
            </a:r>
            <a:endParaRPr lang="en-US" altLang="ko-KR" sz="5400" dirty="0">
              <a:solidFill>
                <a:schemeClr val="bg1"/>
              </a:solidFill>
            </a:endParaRPr>
          </a:p>
          <a:p>
            <a:r>
              <a:rPr lang="en-US" altLang="ko-KR" sz="5400" dirty="0">
                <a:solidFill>
                  <a:schemeClr val="bg1"/>
                </a:solidFill>
              </a:rPr>
              <a:t>  (</a:t>
            </a:r>
            <a:r>
              <a:rPr lang="ko-KR" altLang="en-US" sz="5400" dirty="0">
                <a:solidFill>
                  <a:schemeClr val="bg1"/>
                </a:solidFill>
              </a:rPr>
              <a:t>에이전트</a:t>
            </a:r>
            <a:r>
              <a:rPr lang="en-US" altLang="ko-KR" sz="5400" dirty="0">
                <a:solidFill>
                  <a:schemeClr val="bg1"/>
                </a:solidFill>
              </a:rPr>
              <a:t>, </a:t>
            </a:r>
            <a:r>
              <a:rPr lang="ko-KR" altLang="en-US" sz="5400" dirty="0">
                <a:solidFill>
                  <a:schemeClr val="bg1"/>
                </a:solidFill>
              </a:rPr>
              <a:t>도구 결합</a:t>
            </a:r>
            <a:r>
              <a:rPr lang="en-US" altLang="ko-KR" sz="5400" dirty="0">
                <a:solidFill>
                  <a:schemeClr val="bg1"/>
                </a:solidFill>
              </a:rPr>
              <a:t>)</a:t>
            </a:r>
          </a:p>
          <a:p>
            <a:r>
              <a:rPr lang="en-US" sz="5400" dirty="0">
                <a:solidFill>
                  <a:schemeClr val="bg1"/>
                </a:solidFill>
              </a:rPr>
              <a:t>-</a:t>
            </a:r>
            <a:r>
              <a:rPr lang="en-US" sz="5400" dirty="0">
                <a:solidFill>
                  <a:srgbClr val="00B0F0"/>
                </a:solidFill>
              </a:rPr>
              <a:t> OpenAI</a:t>
            </a:r>
            <a:r>
              <a:rPr lang="ko-KR" altLang="en-US" sz="5400" dirty="0">
                <a:solidFill>
                  <a:schemeClr val="bg1"/>
                </a:solidFill>
              </a:rPr>
              <a:t> </a:t>
            </a:r>
            <a:r>
              <a:rPr lang="en-US" altLang="ko-KR" sz="5400" dirty="0">
                <a:solidFill>
                  <a:schemeClr val="bg1"/>
                </a:solidFill>
              </a:rPr>
              <a:t>API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D8CFDE1-3C6F-D5B8-BBD8-EF256261D4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7800" y="-18403"/>
            <a:ext cx="9207285" cy="1030540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ED378F5-80AA-E3F0-3238-0D4DE5A7BA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9373" y="7153268"/>
            <a:ext cx="18199558" cy="187643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47CAC10-7413-8182-AF85-C1A74FE1F807}"/>
              </a:ext>
            </a:extLst>
          </p:cNvPr>
          <p:cNvSpPr txBox="1"/>
          <p:nvPr/>
        </p:nvSpPr>
        <p:spPr>
          <a:xfrm>
            <a:off x="609600" y="5026174"/>
            <a:ext cx="8534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- </a:t>
            </a:r>
            <a:r>
              <a:rPr lang="ko-KR" altLang="en-US" sz="5400" dirty="0">
                <a:solidFill>
                  <a:srgbClr val="FFC000"/>
                </a:solidFill>
              </a:rPr>
              <a:t>프롬프트</a:t>
            </a:r>
            <a:r>
              <a:rPr lang="ko-KR" altLang="en-US" sz="5400" dirty="0">
                <a:solidFill>
                  <a:schemeClr val="bg1"/>
                </a:solidFill>
              </a:rPr>
              <a:t> 수정 적용</a:t>
            </a:r>
            <a:endParaRPr lang="en-US" sz="5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4517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2F2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342857"/>
            <a:ext cx="609524" cy="10628571"/>
            <a:chOff x="0" y="-342857"/>
            <a:chExt cx="609524" cy="10628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342857"/>
              <a:ext cx="609524" cy="1062857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161353" y="9524172"/>
            <a:ext cx="9067091" cy="38852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83371" y="3771429"/>
            <a:ext cx="3930915" cy="5489355"/>
            <a:chOff x="1183371" y="3771429"/>
            <a:chExt cx="3930915" cy="548935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83371" y="3771429"/>
              <a:ext cx="3930915" cy="5489355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193761" y="4532043"/>
            <a:ext cx="5462071" cy="50255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339331" y="3831294"/>
            <a:ext cx="1769194" cy="1160766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96028" y="7684200"/>
            <a:ext cx="3469334" cy="173068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83371" y="5104762"/>
            <a:ext cx="3930915" cy="2520734"/>
            <a:chOff x="1183371" y="5104762"/>
            <a:chExt cx="3930915" cy="252073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83371" y="5104762"/>
              <a:ext cx="3930915" cy="2520734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603396" y="-679550"/>
            <a:ext cx="4030287" cy="4255839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26859" y="1492250"/>
            <a:ext cx="1001201" cy="884430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66491" y="1726548"/>
            <a:ext cx="10471662" cy="207204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389720" y="3771429"/>
            <a:ext cx="3930915" cy="5489355"/>
            <a:chOff x="5389720" y="3771429"/>
            <a:chExt cx="3930915" cy="548935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89720" y="3771429"/>
              <a:ext cx="3930915" cy="5489355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012589" y="4532043"/>
            <a:ext cx="5462071" cy="502557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655004" y="3831299"/>
            <a:ext cx="1648841" cy="1160766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702381" y="7703247"/>
            <a:ext cx="3469334" cy="175267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596069" y="3771429"/>
            <a:ext cx="3930915" cy="5489355"/>
            <a:chOff x="9596069" y="3771429"/>
            <a:chExt cx="3930915" cy="5489355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596069" y="3771429"/>
              <a:ext cx="3930915" cy="5489355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8218938" y="4532043"/>
            <a:ext cx="5462071" cy="502557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0862328" y="3831299"/>
            <a:ext cx="1656308" cy="1160766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9908695" y="7788962"/>
            <a:ext cx="3469334" cy="1041362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9596069" y="5104762"/>
            <a:ext cx="3930915" cy="2520734"/>
            <a:chOff x="9596069" y="5104762"/>
            <a:chExt cx="3930915" cy="2520734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596069" y="5104762"/>
              <a:ext cx="3930915" cy="2520734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5368254" y="4853964"/>
            <a:ext cx="3952381" cy="2930758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3780952" y="3771429"/>
            <a:ext cx="3952381" cy="5489355"/>
            <a:chOff x="13780952" y="3771429"/>
            <a:chExt cx="3952381" cy="5489355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3802419" y="3771429"/>
              <a:ext cx="3930915" cy="5489355"/>
              <a:chOff x="13802419" y="3771429"/>
              <a:chExt cx="3930915" cy="5489355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3802419" y="3771429"/>
                <a:ext cx="3930915" cy="5489355"/>
              </a:xfrm>
              <a:prstGeom prst="rect">
                <a:avLst/>
              </a:prstGeom>
            </p:spPr>
          </p:pic>
        </p:grpSp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425287" y="4532043"/>
              <a:ext cx="5462071" cy="502557"/>
            </a:xfrm>
            <a:prstGeom prst="rect">
              <a:avLst/>
            </a:prstGeom>
          </p:spPr>
        </p:pic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5068709" y="3831299"/>
              <a:ext cx="1656308" cy="1160766"/>
            </a:xfrm>
            <a:prstGeom prst="rect">
              <a:avLst/>
            </a:prstGeom>
          </p:spPr>
        </p:pic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4115076" y="7788962"/>
              <a:ext cx="3469257" cy="1397019"/>
            </a:xfrm>
            <a:prstGeom prst="rect">
              <a:avLst/>
            </a:prstGeom>
          </p:spPr>
        </p:pic>
        <p:grpSp>
          <p:nvGrpSpPr>
            <p:cNvPr id="1009" name="그룹 1009"/>
            <p:cNvGrpSpPr/>
            <p:nvPr/>
          </p:nvGrpSpPr>
          <p:grpSpPr>
            <a:xfrm>
              <a:off x="13802419" y="5104762"/>
              <a:ext cx="3930915" cy="2520734"/>
              <a:chOff x="13802419" y="5104762"/>
              <a:chExt cx="3930915" cy="2520734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3802419" y="5104762"/>
                <a:ext cx="3930915" cy="2520734"/>
              </a:xfrm>
              <a:prstGeom prst="rect">
                <a:avLst/>
              </a:prstGeom>
            </p:spPr>
          </p:pic>
        </p:grp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B0F1A3F5-365F-FED5-E95C-8C3FEAE35EFF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301087" y="2282290"/>
            <a:ext cx="6860266" cy="660434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012C3D-0F15-95EB-0779-B94780555535}"/>
              </a:ext>
            </a:extLst>
          </p:cNvPr>
          <p:cNvSpPr txBox="1"/>
          <p:nvPr/>
        </p:nvSpPr>
        <p:spPr>
          <a:xfrm>
            <a:off x="1981200" y="342900"/>
            <a:ext cx="5715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solidFill>
                  <a:schemeClr val="bg1"/>
                </a:solidFill>
              </a:rPr>
              <a:t>텍스트</a:t>
            </a:r>
            <a:r>
              <a:rPr lang="en-US" altLang="ko-KR" sz="5400" b="1" dirty="0">
                <a:solidFill>
                  <a:schemeClr val="bg1"/>
                </a:solidFill>
              </a:rPr>
              <a:t>: </a:t>
            </a:r>
            <a:r>
              <a:rPr lang="ko-KR" altLang="en-US" sz="5400" b="1" dirty="0" err="1">
                <a:solidFill>
                  <a:schemeClr val="bg1"/>
                </a:solidFill>
              </a:rPr>
              <a:t>챗봇</a:t>
            </a:r>
            <a:endParaRPr lang="en-US" sz="5400" b="1" dirty="0">
              <a:solidFill>
                <a:schemeClr val="bg1"/>
              </a:solidFill>
            </a:endParaRPr>
          </a:p>
        </p:txBody>
      </p:sp>
      <p:pic>
        <p:nvPicPr>
          <p:cNvPr id="3" name="Object 5">
            <a:extLst>
              <a:ext uri="{FF2B5EF4-FFF2-40B4-BE49-F238E27FC236}">
                <a16:creationId xmlns:a16="http://schemas.microsoft.com/office/drawing/2014/main" id="{8B7C2D65-7E87-7BE5-608C-CED13035E4C0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-190500"/>
            <a:ext cx="2633471" cy="23622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EBE5951-271F-D50F-873D-9017FC924C97}"/>
              </a:ext>
            </a:extLst>
          </p:cNvPr>
          <p:cNvSpPr txBox="1"/>
          <p:nvPr/>
        </p:nvSpPr>
        <p:spPr>
          <a:xfrm>
            <a:off x="228600" y="1943100"/>
            <a:ext cx="73733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2. </a:t>
            </a:r>
            <a:r>
              <a:rPr lang="ko-KR" altLang="en-US" sz="5400" dirty="0">
                <a:solidFill>
                  <a:schemeClr val="bg1"/>
                </a:solidFill>
              </a:rPr>
              <a:t>도구</a:t>
            </a:r>
            <a:endParaRPr lang="en-US" sz="5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B9D9CF-FB72-DD91-B82D-FC3781F7D829}"/>
              </a:ext>
            </a:extLst>
          </p:cNvPr>
          <p:cNvSpPr txBox="1"/>
          <p:nvPr/>
        </p:nvSpPr>
        <p:spPr>
          <a:xfrm>
            <a:off x="457200" y="3238500"/>
            <a:ext cx="84582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- </a:t>
            </a:r>
            <a:r>
              <a:rPr lang="ko-KR" altLang="en-US" sz="5400" b="1" dirty="0">
                <a:solidFill>
                  <a:srgbClr val="FFC000"/>
                </a:solidFill>
              </a:rPr>
              <a:t>문서 검색</a:t>
            </a:r>
            <a:endParaRPr lang="en-US" altLang="ko-KR" sz="5400" b="1" dirty="0">
              <a:solidFill>
                <a:srgbClr val="FFC000"/>
              </a:solidFill>
            </a:endParaRPr>
          </a:p>
          <a:p>
            <a:r>
              <a:rPr lang="en-US" altLang="ko-KR" sz="5400" dirty="0">
                <a:solidFill>
                  <a:schemeClr val="bg1"/>
                </a:solidFill>
              </a:rPr>
              <a:t>   ETRI(</a:t>
            </a:r>
            <a:r>
              <a:rPr lang="ko-KR" altLang="en-US" sz="5400" dirty="0">
                <a:solidFill>
                  <a:schemeClr val="bg1"/>
                </a:solidFill>
              </a:rPr>
              <a:t>한국전자통신연구원</a:t>
            </a:r>
            <a:r>
              <a:rPr lang="en-US" altLang="ko-KR" sz="5400" dirty="0">
                <a:solidFill>
                  <a:schemeClr val="bg1"/>
                </a:solidFill>
              </a:rPr>
              <a:t>) </a:t>
            </a:r>
          </a:p>
          <a:p>
            <a:r>
              <a:rPr lang="ko-KR" altLang="en-US" sz="5400" dirty="0">
                <a:solidFill>
                  <a:schemeClr val="bg1"/>
                </a:solidFill>
              </a:rPr>
              <a:t>   </a:t>
            </a:r>
            <a:r>
              <a:rPr lang="ko-KR" altLang="en-US" sz="5400" dirty="0">
                <a:solidFill>
                  <a:schemeClr val="tx2">
                    <a:lumMod val="60000"/>
                    <a:lumOff val="4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행정문서 </a:t>
            </a:r>
            <a:r>
              <a:rPr lang="en-US" altLang="ko-KR" sz="5400" dirty="0">
                <a:solidFill>
                  <a:schemeClr val="tx2">
                    <a:lumMod val="60000"/>
                    <a:lumOff val="4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QA API</a:t>
            </a:r>
            <a:endParaRPr lang="en-US" sz="54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9172AE-0A8F-BD06-D05E-81BFA0D6B6C6}"/>
              </a:ext>
            </a:extLst>
          </p:cNvPr>
          <p:cNvSpPr txBox="1"/>
          <p:nvPr/>
        </p:nvSpPr>
        <p:spPr>
          <a:xfrm>
            <a:off x="439119" y="5945487"/>
            <a:ext cx="147828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- </a:t>
            </a:r>
            <a:r>
              <a:rPr lang="ko-KR" altLang="en-US" sz="5400" b="1" dirty="0">
                <a:solidFill>
                  <a:srgbClr val="FFC000"/>
                </a:solidFill>
              </a:rPr>
              <a:t>계산기</a:t>
            </a:r>
            <a:endParaRPr lang="en-US" altLang="ko-KR" sz="5400" b="1" dirty="0">
              <a:solidFill>
                <a:srgbClr val="FFC000"/>
              </a:solidFill>
            </a:endParaRPr>
          </a:p>
          <a:p>
            <a:r>
              <a:rPr lang="ko-KR" altLang="en-US" sz="5400" dirty="0">
                <a:solidFill>
                  <a:schemeClr val="bg1"/>
                </a:solidFill>
              </a:rPr>
              <a:t>   파이썬 인터프리터</a:t>
            </a:r>
            <a:endParaRPr lang="en-US" sz="54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651D9B-A5A3-F5CE-644D-89154CBAEC45}"/>
              </a:ext>
            </a:extLst>
          </p:cNvPr>
          <p:cNvSpPr txBox="1"/>
          <p:nvPr/>
        </p:nvSpPr>
        <p:spPr>
          <a:xfrm>
            <a:off x="457200" y="8025717"/>
            <a:ext cx="147828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- </a:t>
            </a:r>
            <a:r>
              <a:rPr lang="ko-KR" altLang="en-US" sz="5400" b="1" dirty="0">
                <a:solidFill>
                  <a:srgbClr val="FFC000"/>
                </a:solidFill>
              </a:rPr>
              <a:t>인터넷 검색</a:t>
            </a:r>
            <a:endParaRPr lang="en-US" altLang="ko-KR" sz="5400" b="1" dirty="0">
              <a:solidFill>
                <a:srgbClr val="FFC000"/>
              </a:solidFill>
            </a:endParaRPr>
          </a:p>
          <a:p>
            <a:r>
              <a:rPr lang="ko-KR" altLang="en-US" sz="5400" dirty="0">
                <a:solidFill>
                  <a:schemeClr val="bg1"/>
                </a:solidFill>
              </a:rPr>
              <a:t>   </a:t>
            </a:r>
            <a:r>
              <a:rPr lang="en-US" altLang="ko-KR" sz="5400" dirty="0">
                <a:solidFill>
                  <a:schemeClr val="bg1"/>
                </a:solidFill>
              </a:rPr>
              <a:t>DuckDuckGo Search API</a:t>
            </a:r>
            <a:endParaRPr lang="en-US" sz="5400" dirty="0">
              <a:solidFill>
                <a:schemeClr val="bg1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9722480-8269-6E88-7D59-DED8B433F1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92278" y="-50932"/>
            <a:ext cx="9395721" cy="496583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602A5D8-DE3E-1033-0EC9-682D49656E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92278" y="4135280"/>
            <a:ext cx="9372599" cy="6113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1942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342857"/>
            <a:ext cx="609524" cy="10628571"/>
            <a:chOff x="0" y="-342857"/>
            <a:chExt cx="609524" cy="10628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342857"/>
              <a:ext cx="609524" cy="1062857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161353" y="9524172"/>
            <a:ext cx="9067091" cy="38852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672953" y="1144278"/>
            <a:ext cx="4744573" cy="4255839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-5400000">
            <a:off x="-1581227" y="1738823"/>
            <a:ext cx="3886834" cy="3391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40C3F72-506A-BF9C-3504-474770AFD3C9}"/>
              </a:ext>
            </a:extLst>
          </p:cNvPr>
          <p:cNvSpPr txBox="1"/>
          <p:nvPr/>
        </p:nvSpPr>
        <p:spPr>
          <a:xfrm>
            <a:off x="6934200" y="4272827"/>
            <a:ext cx="5867400" cy="1566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600" b="1" dirty="0">
                <a:solidFill>
                  <a:schemeClr val="bg1"/>
                </a:solidFill>
              </a:rPr>
              <a:t>사용 기술</a:t>
            </a:r>
            <a:endParaRPr lang="en-US" sz="96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587AB4-3D30-137D-77FE-EC20B1FE8FF9}"/>
              </a:ext>
            </a:extLst>
          </p:cNvPr>
          <p:cNvSpPr txBox="1"/>
          <p:nvPr/>
        </p:nvSpPr>
        <p:spPr>
          <a:xfrm>
            <a:off x="6477000" y="6286500"/>
            <a:ext cx="75140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dirty="0">
                <a:solidFill>
                  <a:schemeClr val="bg1"/>
                </a:solidFill>
              </a:rPr>
              <a:t>- </a:t>
            </a:r>
            <a:r>
              <a:rPr lang="ko-KR" altLang="en-US" sz="7200" dirty="0">
                <a:solidFill>
                  <a:schemeClr val="bg1"/>
                </a:solidFill>
              </a:rPr>
              <a:t>음성</a:t>
            </a:r>
            <a:r>
              <a:rPr lang="en-US" altLang="ko-KR" sz="7200" dirty="0">
                <a:solidFill>
                  <a:schemeClr val="bg1"/>
                </a:solidFill>
              </a:rPr>
              <a:t>: </a:t>
            </a:r>
            <a:r>
              <a:rPr lang="ko-KR" altLang="en-US" sz="7200" dirty="0">
                <a:solidFill>
                  <a:schemeClr val="bg1"/>
                </a:solidFill>
              </a:rPr>
              <a:t>상담사 </a:t>
            </a:r>
            <a:r>
              <a:rPr lang="en-US" altLang="ko-KR" sz="7200" dirty="0">
                <a:solidFill>
                  <a:schemeClr val="bg1"/>
                </a:solidFill>
              </a:rPr>
              <a:t>-</a:t>
            </a:r>
            <a:endParaRPr lang="en-US" sz="7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67991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3A4FF90-077C-749A-B742-0C1EC261514B}"/>
              </a:ext>
            </a:extLst>
          </p:cNvPr>
          <p:cNvSpPr txBox="1"/>
          <p:nvPr/>
        </p:nvSpPr>
        <p:spPr>
          <a:xfrm>
            <a:off x="1981200" y="342900"/>
            <a:ext cx="4800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solidFill>
                  <a:schemeClr val="bg1"/>
                </a:solidFill>
              </a:rPr>
              <a:t>음성</a:t>
            </a:r>
            <a:r>
              <a:rPr lang="en-US" altLang="ko-KR" sz="5400" b="1" dirty="0">
                <a:solidFill>
                  <a:schemeClr val="bg1"/>
                </a:solidFill>
              </a:rPr>
              <a:t>: </a:t>
            </a:r>
            <a:r>
              <a:rPr lang="ko-KR" altLang="en-US" sz="5400" b="1" dirty="0">
                <a:solidFill>
                  <a:schemeClr val="bg1"/>
                </a:solidFill>
              </a:rPr>
              <a:t>상담사</a:t>
            </a:r>
            <a:endParaRPr lang="en-US" sz="5400" b="1" dirty="0">
              <a:solidFill>
                <a:schemeClr val="bg1"/>
              </a:solidFill>
            </a:endParaRPr>
          </a:p>
        </p:txBody>
      </p:sp>
      <p:pic>
        <p:nvPicPr>
          <p:cNvPr id="3" name="Object 5">
            <a:extLst>
              <a:ext uri="{FF2B5EF4-FFF2-40B4-BE49-F238E27FC236}">
                <a16:creationId xmlns:a16="http://schemas.microsoft.com/office/drawing/2014/main" id="{B9B934AE-3BBC-E6AD-AAAD-561173A095EB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-190500"/>
            <a:ext cx="2633471" cy="23622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C4A7101-D838-59CE-819A-D0C6E03FDA48}"/>
              </a:ext>
            </a:extLst>
          </p:cNvPr>
          <p:cNvSpPr txBox="1"/>
          <p:nvPr/>
        </p:nvSpPr>
        <p:spPr>
          <a:xfrm>
            <a:off x="228600" y="1943100"/>
            <a:ext cx="64007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1. </a:t>
            </a:r>
            <a:r>
              <a:rPr lang="ko-KR" altLang="en-US" sz="5400" dirty="0">
                <a:solidFill>
                  <a:schemeClr val="bg1"/>
                </a:solidFill>
              </a:rPr>
              <a:t>음성 텍스트 통화</a:t>
            </a:r>
            <a:endParaRPr lang="en-US" sz="5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5577AA-11D4-8785-4E7F-FE9848F2815E}"/>
              </a:ext>
            </a:extLst>
          </p:cNvPr>
          <p:cNvSpPr txBox="1"/>
          <p:nvPr/>
        </p:nvSpPr>
        <p:spPr>
          <a:xfrm>
            <a:off x="685800" y="3381970"/>
            <a:ext cx="7467600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dirty="0">
                <a:solidFill>
                  <a:srgbClr val="FFC000"/>
                </a:solidFill>
              </a:rPr>
              <a:t>크롬 브라우저</a:t>
            </a:r>
            <a:r>
              <a:rPr lang="ko-KR" altLang="en-US" sz="5400" dirty="0">
                <a:solidFill>
                  <a:schemeClr val="bg1"/>
                </a:solidFill>
              </a:rPr>
              <a:t> </a:t>
            </a:r>
            <a:endParaRPr lang="en-US" altLang="ko-KR" sz="5400" dirty="0">
              <a:solidFill>
                <a:schemeClr val="bg1"/>
              </a:solidFill>
            </a:endParaRPr>
          </a:p>
          <a:p>
            <a:r>
              <a:rPr lang="ko-KR" altLang="en-US" sz="5400" dirty="0">
                <a:solidFill>
                  <a:schemeClr val="bg1"/>
                </a:solidFill>
              </a:rPr>
              <a:t>실시간 </a:t>
            </a:r>
            <a:r>
              <a:rPr lang="en-US" sz="5400" dirty="0">
                <a:solidFill>
                  <a:srgbClr val="00B050"/>
                </a:solidFill>
              </a:rPr>
              <a:t>STT</a:t>
            </a:r>
            <a:r>
              <a:rPr lang="en-US" sz="5400" dirty="0">
                <a:solidFill>
                  <a:schemeClr val="bg1"/>
                </a:solidFill>
              </a:rPr>
              <a:t> </a:t>
            </a:r>
            <a:r>
              <a:rPr lang="ko-KR" altLang="en-US" sz="5400" dirty="0">
                <a:solidFill>
                  <a:schemeClr val="bg1"/>
                </a:solidFill>
              </a:rPr>
              <a:t>엔진</a:t>
            </a:r>
            <a:endParaRPr lang="en-US" altLang="ko-KR" sz="5400" dirty="0">
              <a:solidFill>
                <a:schemeClr val="bg1"/>
              </a:solidFill>
            </a:endParaRPr>
          </a:p>
          <a:p>
            <a:endParaRPr lang="en-US" sz="5400" dirty="0">
              <a:solidFill>
                <a:schemeClr val="bg1"/>
              </a:solidFill>
            </a:endParaRPr>
          </a:p>
          <a:p>
            <a:endParaRPr lang="en-US" sz="5400" dirty="0">
              <a:solidFill>
                <a:schemeClr val="bg1"/>
              </a:solidFill>
            </a:endParaRPr>
          </a:p>
          <a:p>
            <a:endParaRPr lang="en-US" sz="5400" dirty="0">
              <a:solidFill>
                <a:schemeClr val="bg1"/>
              </a:solidFill>
            </a:endParaRPr>
          </a:p>
          <a:p>
            <a:r>
              <a:rPr lang="ko-KR" altLang="en-US" sz="5400" dirty="0">
                <a:solidFill>
                  <a:srgbClr val="00B050"/>
                </a:solidFill>
              </a:rPr>
              <a:t>텍스트 추출</a:t>
            </a:r>
            <a:r>
              <a:rPr lang="ko-KR" altLang="en-US" sz="5400" dirty="0">
                <a:solidFill>
                  <a:schemeClr val="bg1"/>
                </a:solidFill>
              </a:rPr>
              <a:t> 후 상담사에게 전송</a:t>
            </a:r>
            <a:endParaRPr lang="en-US" sz="5400" dirty="0">
              <a:solidFill>
                <a:schemeClr val="bg1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FBB024B-9D8C-89C2-BBEA-48A1D54CEE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0414" y="0"/>
            <a:ext cx="9906000" cy="658393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284D5B0-8CAE-4B05-2C67-7856338983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8399" y="7673957"/>
            <a:ext cx="12039601" cy="1458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6334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342857"/>
            <a:ext cx="609524" cy="10628571"/>
            <a:chOff x="0" y="-342857"/>
            <a:chExt cx="609524" cy="10628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342857"/>
              <a:ext cx="609524" cy="1062857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161353" y="9524172"/>
            <a:ext cx="9067091" cy="38852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672953" y="1144278"/>
            <a:ext cx="4744573" cy="4255839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-5400000">
            <a:off x="-1581227" y="1738823"/>
            <a:ext cx="3886834" cy="3391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40C3F72-506A-BF9C-3504-474770AFD3C9}"/>
              </a:ext>
            </a:extLst>
          </p:cNvPr>
          <p:cNvSpPr txBox="1"/>
          <p:nvPr/>
        </p:nvSpPr>
        <p:spPr>
          <a:xfrm>
            <a:off x="6934200" y="4272827"/>
            <a:ext cx="5867400" cy="1566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600" b="1" dirty="0">
                <a:solidFill>
                  <a:schemeClr val="bg1"/>
                </a:solidFill>
              </a:rPr>
              <a:t>사용 기술</a:t>
            </a:r>
            <a:endParaRPr lang="en-US" sz="96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587AB4-3D30-137D-77FE-EC20B1FE8FF9}"/>
              </a:ext>
            </a:extLst>
          </p:cNvPr>
          <p:cNvSpPr txBox="1"/>
          <p:nvPr/>
        </p:nvSpPr>
        <p:spPr>
          <a:xfrm>
            <a:off x="6934200" y="6286500"/>
            <a:ext cx="75140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dirty="0">
                <a:solidFill>
                  <a:schemeClr val="bg1"/>
                </a:solidFill>
              </a:rPr>
              <a:t>- </a:t>
            </a:r>
            <a:r>
              <a:rPr lang="ko-KR" altLang="en-US" sz="7200" dirty="0">
                <a:solidFill>
                  <a:schemeClr val="bg1"/>
                </a:solidFill>
              </a:rPr>
              <a:t>음성</a:t>
            </a:r>
            <a:r>
              <a:rPr lang="en-US" altLang="ko-KR" sz="7200" dirty="0">
                <a:solidFill>
                  <a:schemeClr val="bg1"/>
                </a:solidFill>
              </a:rPr>
              <a:t>: </a:t>
            </a:r>
            <a:r>
              <a:rPr lang="ko-KR" altLang="en-US" sz="7200" dirty="0" err="1">
                <a:solidFill>
                  <a:schemeClr val="bg1"/>
                </a:solidFill>
              </a:rPr>
              <a:t>챗봇</a:t>
            </a:r>
            <a:r>
              <a:rPr lang="ko-KR" altLang="en-US" sz="7200" dirty="0">
                <a:solidFill>
                  <a:schemeClr val="bg1"/>
                </a:solidFill>
              </a:rPr>
              <a:t> </a:t>
            </a:r>
            <a:r>
              <a:rPr lang="en-US" altLang="ko-KR" sz="7200" dirty="0">
                <a:solidFill>
                  <a:schemeClr val="bg1"/>
                </a:solidFill>
              </a:rPr>
              <a:t>-</a:t>
            </a:r>
            <a:endParaRPr lang="en-US" sz="7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45143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1D1E44-BAFA-E8DF-C429-E36444FB125A}"/>
              </a:ext>
            </a:extLst>
          </p:cNvPr>
          <p:cNvSpPr txBox="1"/>
          <p:nvPr/>
        </p:nvSpPr>
        <p:spPr>
          <a:xfrm>
            <a:off x="1981200" y="342900"/>
            <a:ext cx="4800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solidFill>
                  <a:schemeClr val="bg1"/>
                </a:solidFill>
              </a:rPr>
              <a:t>음성</a:t>
            </a:r>
            <a:r>
              <a:rPr lang="en-US" altLang="ko-KR" sz="5400" b="1" dirty="0">
                <a:solidFill>
                  <a:schemeClr val="bg1"/>
                </a:solidFill>
              </a:rPr>
              <a:t>: </a:t>
            </a:r>
            <a:r>
              <a:rPr lang="ko-KR" altLang="en-US" sz="5400" b="1" dirty="0">
                <a:solidFill>
                  <a:schemeClr val="bg1"/>
                </a:solidFill>
              </a:rPr>
              <a:t>상담사</a:t>
            </a:r>
            <a:endParaRPr lang="en-US" sz="5400" b="1" dirty="0">
              <a:solidFill>
                <a:schemeClr val="bg1"/>
              </a:solidFill>
            </a:endParaRPr>
          </a:p>
        </p:txBody>
      </p:sp>
      <p:pic>
        <p:nvPicPr>
          <p:cNvPr id="3" name="Object 5">
            <a:extLst>
              <a:ext uri="{FF2B5EF4-FFF2-40B4-BE49-F238E27FC236}">
                <a16:creationId xmlns:a16="http://schemas.microsoft.com/office/drawing/2014/main" id="{98F7D491-6E23-87EC-F303-3F8F2C245801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-190500"/>
            <a:ext cx="2633471" cy="23622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46146B6-5A76-6AAD-ABC0-A1A48263B0F4}"/>
              </a:ext>
            </a:extLst>
          </p:cNvPr>
          <p:cNvSpPr txBox="1"/>
          <p:nvPr/>
        </p:nvSpPr>
        <p:spPr>
          <a:xfrm>
            <a:off x="228600" y="1943100"/>
            <a:ext cx="64007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2. </a:t>
            </a:r>
            <a:r>
              <a:rPr lang="ko-KR" altLang="en-US" sz="5400" dirty="0">
                <a:solidFill>
                  <a:schemeClr val="bg1"/>
                </a:solidFill>
              </a:rPr>
              <a:t>음성 </a:t>
            </a:r>
            <a:r>
              <a:rPr lang="ko-KR" altLang="en-US" sz="5400" dirty="0" err="1">
                <a:solidFill>
                  <a:schemeClr val="bg1"/>
                </a:solidFill>
              </a:rPr>
              <a:t>챗봇</a:t>
            </a:r>
            <a:endParaRPr lang="en-US" sz="5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3CC30C-44E2-756B-1819-3FF711D9CDEA}"/>
              </a:ext>
            </a:extLst>
          </p:cNvPr>
          <p:cNvSpPr txBox="1"/>
          <p:nvPr/>
        </p:nvSpPr>
        <p:spPr>
          <a:xfrm>
            <a:off x="685800" y="3381970"/>
            <a:ext cx="7467600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dirty="0">
                <a:solidFill>
                  <a:srgbClr val="FFC000"/>
                </a:solidFill>
              </a:rPr>
              <a:t>크롬 브라우저</a:t>
            </a:r>
            <a:r>
              <a:rPr lang="ko-KR" altLang="en-US" sz="5400" dirty="0">
                <a:solidFill>
                  <a:schemeClr val="bg1"/>
                </a:solidFill>
              </a:rPr>
              <a:t> </a:t>
            </a:r>
            <a:endParaRPr lang="en-US" altLang="ko-KR" sz="5400" dirty="0">
              <a:solidFill>
                <a:schemeClr val="bg1"/>
              </a:solidFill>
            </a:endParaRPr>
          </a:p>
          <a:p>
            <a:r>
              <a:rPr lang="en-US" sz="5400" dirty="0">
                <a:solidFill>
                  <a:srgbClr val="00B050"/>
                </a:solidFill>
              </a:rPr>
              <a:t>STT</a:t>
            </a:r>
            <a:r>
              <a:rPr lang="en-US" sz="5400" dirty="0">
                <a:solidFill>
                  <a:schemeClr val="bg1"/>
                </a:solidFill>
              </a:rPr>
              <a:t> </a:t>
            </a:r>
            <a:r>
              <a:rPr lang="ko-KR" altLang="en-US" sz="5400" dirty="0">
                <a:solidFill>
                  <a:schemeClr val="bg1"/>
                </a:solidFill>
              </a:rPr>
              <a:t>엔진</a:t>
            </a:r>
            <a:endParaRPr lang="en-US" altLang="ko-KR" sz="5400" dirty="0">
              <a:solidFill>
                <a:schemeClr val="bg1"/>
              </a:solidFill>
            </a:endParaRPr>
          </a:p>
          <a:p>
            <a:endParaRPr lang="en-US" sz="5400" dirty="0">
              <a:solidFill>
                <a:schemeClr val="bg1"/>
              </a:solidFill>
            </a:endParaRPr>
          </a:p>
          <a:p>
            <a:r>
              <a:rPr lang="ko-KR" altLang="en-US" sz="5400" dirty="0" err="1">
                <a:solidFill>
                  <a:srgbClr val="FF0000"/>
                </a:solidFill>
              </a:rPr>
              <a:t>챗봇</a:t>
            </a:r>
            <a:r>
              <a:rPr lang="ko-KR" altLang="en-US" sz="5400" dirty="0">
                <a:solidFill>
                  <a:schemeClr val="bg1"/>
                </a:solidFill>
              </a:rPr>
              <a:t> 텍스트 응답</a:t>
            </a:r>
            <a:endParaRPr lang="en-US" altLang="ko-KR" sz="5400" dirty="0">
              <a:solidFill>
                <a:schemeClr val="bg1"/>
              </a:solidFill>
            </a:endParaRPr>
          </a:p>
          <a:p>
            <a:endParaRPr lang="en-US" sz="5400" dirty="0">
              <a:solidFill>
                <a:schemeClr val="bg1"/>
              </a:solidFill>
            </a:endParaRPr>
          </a:p>
          <a:p>
            <a:r>
              <a:rPr lang="ko-KR" altLang="en-US" sz="5400" dirty="0">
                <a:solidFill>
                  <a:srgbClr val="FFC000"/>
                </a:solidFill>
              </a:rPr>
              <a:t>크롬 브라우저</a:t>
            </a:r>
            <a:r>
              <a:rPr lang="ko-KR" altLang="en-US" sz="5400" dirty="0">
                <a:solidFill>
                  <a:schemeClr val="bg1"/>
                </a:solidFill>
              </a:rPr>
              <a:t> </a:t>
            </a:r>
            <a:endParaRPr lang="en-US" sz="5400" dirty="0">
              <a:solidFill>
                <a:schemeClr val="bg1"/>
              </a:solidFill>
            </a:endParaRPr>
          </a:p>
          <a:p>
            <a:r>
              <a:rPr lang="en-US" altLang="ko-KR" sz="5400" dirty="0">
                <a:solidFill>
                  <a:srgbClr val="00B050"/>
                </a:solidFill>
              </a:rPr>
              <a:t>TTS</a:t>
            </a:r>
            <a:r>
              <a:rPr lang="ko-KR" altLang="en-US" sz="5400" dirty="0">
                <a:solidFill>
                  <a:schemeClr val="bg1"/>
                </a:solidFill>
              </a:rPr>
              <a:t> 엔진</a:t>
            </a:r>
            <a:endParaRPr lang="en-US" sz="5400" dirty="0">
              <a:solidFill>
                <a:schemeClr val="bg1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0FFAC2F-9765-E8B7-D947-0F1375FFBB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0" y="0"/>
            <a:ext cx="11811000" cy="10334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5901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2F2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161353" y="9524172"/>
            <a:ext cx="9067091" cy="38852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0" y="-342857"/>
            <a:ext cx="609524" cy="10628571"/>
            <a:chOff x="0" y="-342857"/>
            <a:chExt cx="609524" cy="1062857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-342857"/>
              <a:ext cx="609524" cy="10628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61905" y="3583643"/>
            <a:ext cx="1435400" cy="2213958"/>
            <a:chOff x="1161905" y="3583643"/>
            <a:chExt cx="1435400" cy="221395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61905" y="3583643"/>
              <a:ext cx="1435400" cy="22139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80952" y="6282328"/>
            <a:ext cx="5231402" cy="100273"/>
            <a:chOff x="1180952" y="6282328"/>
            <a:chExt cx="5231402" cy="10027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80952" y="6282328"/>
              <a:ext cx="5231402" cy="10027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490597" y="6282328"/>
            <a:ext cx="5242737" cy="100273"/>
            <a:chOff x="12490597" y="6282328"/>
            <a:chExt cx="5242737" cy="10027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490597" y="6282328"/>
              <a:ext cx="5242737" cy="10027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682363" y="3551311"/>
            <a:ext cx="5538225" cy="5538225"/>
            <a:chOff x="6682363" y="3551311"/>
            <a:chExt cx="5538225" cy="5538225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6682363" y="3551311"/>
              <a:ext cx="5538225" cy="5538225"/>
              <a:chOff x="6682363" y="3551311"/>
              <a:chExt cx="5538225" cy="5538225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6682363" y="3551311"/>
                <a:ext cx="5538225" cy="5538225"/>
              </a:xfrm>
              <a:prstGeom prst="rect">
                <a:avLst/>
              </a:prstGeom>
            </p:spPr>
          </p:pic>
        </p:grpSp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452439" y="4265093"/>
              <a:ext cx="915628" cy="942588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614697" y="4265093"/>
              <a:ext cx="1072675" cy="942588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452439" y="7608315"/>
              <a:ext cx="1072675" cy="942588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589057" y="7608315"/>
              <a:ext cx="1072675" cy="942588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916324" y="3947952"/>
            <a:ext cx="3779371" cy="2094524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884324" y="3445676"/>
            <a:ext cx="1218067" cy="1090943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161905" y="6825448"/>
            <a:ext cx="1435400" cy="2211369"/>
            <a:chOff x="1161905" y="6825448"/>
            <a:chExt cx="1435400" cy="2211369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61905" y="6825448"/>
              <a:ext cx="1435400" cy="221136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6278886" y="3583643"/>
            <a:ext cx="1435400" cy="2213958"/>
            <a:chOff x="16278886" y="3583643"/>
            <a:chExt cx="1435400" cy="2213958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6278886" y="3583643"/>
              <a:ext cx="1435400" cy="221395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6278886" y="6825448"/>
            <a:ext cx="1435400" cy="2211369"/>
            <a:chOff x="16278886" y="6825448"/>
            <a:chExt cx="1435400" cy="2211369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6278886" y="6825448"/>
              <a:ext cx="1435400" cy="221136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6504090" y="7409190"/>
            <a:ext cx="984991" cy="984991"/>
            <a:chOff x="16504090" y="7409190"/>
            <a:chExt cx="984991" cy="984991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6504090" y="7409190"/>
              <a:ext cx="984991" cy="984991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522185" y="-641649"/>
            <a:ext cx="4744573" cy="4255839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137240" y="1583888"/>
            <a:ext cx="728858" cy="747125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956776" y="1552252"/>
            <a:ext cx="3816910" cy="2204390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2916324" y="7177638"/>
            <a:ext cx="3779305" cy="2094552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2884324" y="6675371"/>
            <a:ext cx="1574143" cy="1090943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2399143" y="4008600"/>
            <a:ext cx="3762210" cy="2080000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0039410" y="3350590"/>
            <a:ext cx="8563457" cy="1172114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2399143" y="7200200"/>
            <a:ext cx="3591029" cy="1641905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9692848" y="6580286"/>
            <a:ext cx="9199495" cy="1172114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356128" y="4181771"/>
            <a:ext cx="1086746" cy="1017702"/>
            <a:chOff x="1356128" y="4181771"/>
            <a:chExt cx="1086746" cy="1017702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356128" y="4181771"/>
              <a:ext cx="1086746" cy="1017702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6499462" y="4071457"/>
            <a:ext cx="1029621" cy="1281022"/>
            <a:chOff x="16499462" y="4071457"/>
            <a:chExt cx="1029621" cy="1281022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6499462" y="4071457"/>
              <a:ext cx="1029621" cy="1281022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219085" y="7253801"/>
            <a:ext cx="1340124" cy="1340124"/>
            <a:chOff x="1219085" y="7253801"/>
            <a:chExt cx="1340124" cy="1340124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219085" y="7253801"/>
              <a:ext cx="1340124" cy="134012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E6A701-869F-1EA3-F764-7889ADAE6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219200" y="419100"/>
            <a:ext cx="8229600" cy="1143000"/>
          </a:xfrm>
        </p:spPr>
        <p:txBody>
          <a:bodyPr/>
          <a:lstStyle/>
          <a:p>
            <a:r>
              <a:rPr lang="ko-KR" altLang="en-US" b="1" dirty="0">
                <a:solidFill>
                  <a:schemeClr val="bg1"/>
                </a:solidFill>
              </a:rPr>
              <a:t>코드 저장소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0CD86925-F2A2-A5AB-C90E-555933BBB72F}"/>
              </a:ext>
            </a:extLst>
          </p:cNvPr>
          <p:cNvSpPr txBox="1">
            <a:spLocks/>
          </p:cNvSpPr>
          <p:nvPr/>
        </p:nvSpPr>
        <p:spPr>
          <a:xfrm>
            <a:off x="1104900" y="800100"/>
            <a:ext cx="16078200" cy="5867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b="1" dirty="0">
                <a:solidFill>
                  <a:schemeClr val="bg1"/>
                </a:solidFill>
              </a:rPr>
              <a:t>-</a:t>
            </a:r>
            <a:r>
              <a:rPr lang="ko-KR" altLang="en-US" b="1" dirty="0">
                <a:solidFill>
                  <a:schemeClr val="bg1"/>
                </a:solidFill>
              </a:rPr>
              <a:t> 웹 서버</a:t>
            </a:r>
            <a:r>
              <a:rPr lang="en-US" altLang="ko-KR" b="1" dirty="0">
                <a:solidFill>
                  <a:schemeClr val="bg1"/>
                </a:solidFill>
              </a:rPr>
              <a:t>: https://github.com/no-akseong/server</a:t>
            </a:r>
          </a:p>
          <a:p>
            <a:pPr algn="l"/>
            <a:endParaRPr lang="en-US" b="1" dirty="0">
              <a:solidFill>
                <a:schemeClr val="bg1"/>
              </a:solidFill>
            </a:endParaRPr>
          </a:p>
          <a:p>
            <a:pPr algn="l"/>
            <a:r>
              <a:rPr lang="en-US" b="1" dirty="0">
                <a:solidFill>
                  <a:schemeClr val="bg1"/>
                </a:solidFill>
              </a:rPr>
              <a:t>- </a:t>
            </a:r>
            <a:r>
              <a:rPr lang="ko-KR" altLang="en-US" b="1" dirty="0" err="1">
                <a:solidFill>
                  <a:schemeClr val="bg1"/>
                </a:solidFill>
              </a:rPr>
              <a:t>챗봇</a:t>
            </a:r>
            <a:r>
              <a:rPr lang="ko-KR" altLang="en-US" b="1" dirty="0">
                <a:solidFill>
                  <a:schemeClr val="bg1"/>
                </a:solidFill>
              </a:rPr>
              <a:t> </a:t>
            </a:r>
            <a:r>
              <a:rPr lang="en-US" altLang="ko-KR" b="1" dirty="0">
                <a:solidFill>
                  <a:schemeClr val="bg1"/>
                </a:solidFill>
              </a:rPr>
              <a:t>&amp; </a:t>
            </a:r>
            <a:r>
              <a:rPr lang="ko-KR" altLang="en-US" b="1" dirty="0">
                <a:solidFill>
                  <a:schemeClr val="bg1"/>
                </a:solidFill>
              </a:rPr>
              <a:t>부정표현 필터</a:t>
            </a:r>
            <a:r>
              <a:rPr lang="en-US" altLang="ko-KR" b="1" dirty="0">
                <a:solidFill>
                  <a:schemeClr val="bg1"/>
                </a:solidFill>
              </a:rPr>
              <a:t>: https://github.com/no-akseong/filtering</a:t>
            </a:r>
          </a:p>
          <a:p>
            <a:pPr algn="l"/>
            <a:endParaRPr lang="en-US" altLang="ko-KR" b="1" dirty="0">
              <a:solidFill>
                <a:schemeClr val="bg1"/>
              </a:solidFill>
            </a:endParaRPr>
          </a:p>
          <a:p>
            <a:pPr algn="l"/>
            <a:r>
              <a:rPr lang="en-US" altLang="ko-KR" b="1" dirty="0">
                <a:solidFill>
                  <a:schemeClr val="bg1"/>
                </a:solidFill>
              </a:rPr>
              <a:t>- </a:t>
            </a:r>
            <a:r>
              <a:rPr lang="ko-KR" altLang="en-US" b="1" dirty="0">
                <a:solidFill>
                  <a:schemeClr val="bg1"/>
                </a:solidFill>
              </a:rPr>
              <a:t>문서</a:t>
            </a:r>
            <a:r>
              <a:rPr lang="en-US" altLang="ko-KR" b="1" dirty="0">
                <a:solidFill>
                  <a:schemeClr val="bg1"/>
                </a:solidFill>
              </a:rPr>
              <a:t>: https://github.com/no-akseong/docs</a:t>
            </a:r>
          </a:p>
        </p:txBody>
      </p:sp>
      <p:grpSp>
        <p:nvGrpSpPr>
          <p:cNvPr id="6" name="그룹 1001">
            <a:extLst>
              <a:ext uri="{FF2B5EF4-FFF2-40B4-BE49-F238E27FC236}">
                <a16:creationId xmlns:a16="http://schemas.microsoft.com/office/drawing/2014/main" id="{07B66DAF-7642-927C-2458-BF3BD3048706}"/>
              </a:ext>
            </a:extLst>
          </p:cNvPr>
          <p:cNvGrpSpPr/>
          <p:nvPr/>
        </p:nvGrpSpPr>
        <p:grpSpPr>
          <a:xfrm>
            <a:off x="0" y="-342857"/>
            <a:ext cx="609524" cy="10628571"/>
            <a:chOff x="0" y="-342857"/>
            <a:chExt cx="609524" cy="10628571"/>
          </a:xfrm>
        </p:grpSpPr>
        <p:pic>
          <p:nvPicPr>
            <p:cNvPr id="7" name="Object 2">
              <a:extLst>
                <a:ext uri="{FF2B5EF4-FFF2-40B4-BE49-F238E27FC236}">
                  <a16:creationId xmlns:a16="http://schemas.microsoft.com/office/drawing/2014/main" id="{AC66B212-198D-DF9A-0E0E-535525BBC63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342857"/>
              <a:ext cx="609524" cy="10628571"/>
            </a:xfrm>
            <a:prstGeom prst="rect">
              <a:avLst/>
            </a:prstGeom>
          </p:spPr>
        </p:pic>
      </p:grpSp>
      <p:pic>
        <p:nvPicPr>
          <p:cNvPr id="8" name="Object 7">
            <a:extLst>
              <a:ext uri="{FF2B5EF4-FFF2-40B4-BE49-F238E27FC236}">
                <a16:creationId xmlns:a16="http://schemas.microsoft.com/office/drawing/2014/main" id="{7E1988BF-07EC-9C9B-2785-AEDF9EDB0EFB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-5400000">
            <a:off x="-1581227" y="1738823"/>
            <a:ext cx="3886834" cy="339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02816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342857"/>
            <a:ext cx="609524" cy="10628571"/>
            <a:chOff x="0" y="-342857"/>
            <a:chExt cx="609524" cy="10628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342857"/>
              <a:ext cx="609524" cy="1062857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161353" y="9524172"/>
            <a:ext cx="9067091" cy="388529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-5400000">
            <a:off x="-1581227" y="1738823"/>
            <a:ext cx="3886834" cy="3391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40C3F72-506A-BF9C-3504-474770AFD3C9}"/>
              </a:ext>
            </a:extLst>
          </p:cNvPr>
          <p:cNvSpPr txBox="1"/>
          <p:nvPr/>
        </p:nvSpPr>
        <p:spPr>
          <a:xfrm>
            <a:off x="6553200" y="4272827"/>
            <a:ext cx="6629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600" b="1">
                <a:solidFill>
                  <a:schemeClr val="bg1"/>
                </a:solidFill>
              </a:rPr>
              <a:t>감사합니다</a:t>
            </a:r>
            <a:endParaRPr lang="en-US" sz="9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82073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3D3D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342857"/>
            <a:ext cx="609524" cy="10628571"/>
            <a:chOff x="0" y="-342857"/>
            <a:chExt cx="609524" cy="10628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342857"/>
              <a:ext cx="609524" cy="1062857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161353" y="9524172"/>
            <a:ext cx="9067091" cy="38852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73847" y="3771429"/>
            <a:ext cx="2462236" cy="5508403"/>
            <a:chOff x="1173847" y="3771429"/>
            <a:chExt cx="2462236" cy="550840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73847" y="3771429"/>
              <a:ext cx="2462236" cy="5508403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05763" y="7247340"/>
            <a:ext cx="3150766" cy="50255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31218" y="6437246"/>
            <a:ext cx="3709147" cy="141896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378845" y="4246249"/>
            <a:ext cx="678310" cy="186400"/>
            <a:chOff x="4378845" y="4246249"/>
            <a:chExt cx="678310" cy="18640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378845" y="4246249"/>
              <a:ext cx="678310" cy="18640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378845" y="7177768"/>
            <a:ext cx="678310" cy="186400"/>
            <a:chOff x="4378845" y="7177768"/>
            <a:chExt cx="678310" cy="18640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378845" y="7177768"/>
              <a:ext cx="678310" cy="18640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378845" y="8643528"/>
            <a:ext cx="678310" cy="186400"/>
            <a:chOff x="4378845" y="8643528"/>
            <a:chExt cx="678310" cy="18640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378845" y="8643528"/>
              <a:ext cx="678310" cy="18640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799916" y="3793868"/>
            <a:ext cx="3500391" cy="1038095"/>
            <a:chOff x="5799916" y="3793868"/>
            <a:chExt cx="3500391" cy="1038095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5799916" y="3793868"/>
              <a:ext cx="3500391" cy="1038095"/>
              <a:chOff x="5799916" y="3793868"/>
              <a:chExt cx="3500391" cy="1038095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5799916" y="3793868"/>
                <a:ext cx="3500391" cy="1038095"/>
              </a:xfrm>
              <a:prstGeom prst="rect">
                <a:avLst/>
              </a:prstGeom>
            </p:spPr>
          </p:pic>
        </p:grpSp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684230" y="4049268"/>
              <a:ext cx="3573859" cy="645078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509023" y="-708968"/>
            <a:ext cx="4030287" cy="4255839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26859" y="1492250"/>
            <a:ext cx="1001201" cy="884430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66491" y="1726548"/>
            <a:ext cx="3964862" cy="2076914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5799916" y="5268928"/>
            <a:ext cx="3500391" cy="1038095"/>
            <a:chOff x="5799916" y="5268928"/>
            <a:chExt cx="3500391" cy="1038095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5799916" y="5268928"/>
              <a:ext cx="3500391" cy="1038095"/>
              <a:chOff x="5799916" y="5268928"/>
              <a:chExt cx="3500391" cy="1038095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5799916" y="5268928"/>
                <a:ext cx="3500391" cy="1038095"/>
              </a:xfrm>
              <a:prstGeom prst="rect">
                <a:avLst/>
              </a:prstGeom>
            </p:spPr>
          </p:pic>
        </p:grpSp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566573" y="5524326"/>
              <a:ext cx="3681802" cy="64507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5799916" y="6743988"/>
            <a:ext cx="3500391" cy="1038095"/>
            <a:chOff x="5799916" y="6743988"/>
            <a:chExt cx="3500391" cy="1038095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5799916" y="6743988"/>
              <a:ext cx="3500391" cy="1038095"/>
              <a:chOff x="5799916" y="6743988"/>
              <a:chExt cx="3500391" cy="1038095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5799916" y="6743988"/>
                <a:ext cx="3500391" cy="1038095"/>
              </a:xfrm>
              <a:prstGeom prst="rect">
                <a:avLst/>
              </a:prstGeom>
            </p:spPr>
          </p:pic>
        </p:grpSp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897516" y="6999383"/>
              <a:ext cx="3351050" cy="645078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5799916" y="8219048"/>
            <a:ext cx="3500391" cy="1038095"/>
            <a:chOff x="5799916" y="8219048"/>
            <a:chExt cx="3500391" cy="1038095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799916" y="8219048"/>
              <a:ext cx="3500391" cy="1038095"/>
            </a:xfrm>
            <a:prstGeom prst="rect">
              <a:avLst/>
            </a:prstGeom>
          </p:spPr>
        </p:pic>
      </p:grpSp>
      <p:pic>
        <p:nvPicPr>
          <p:cNvPr id="44" name="Object 43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5913851" y="8299672"/>
            <a:ext cx="3406793" cy="982764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1464140" y="3771429"/>
            <a:ext cx="6269194" cy="1060535"/>
            <a:chOff x="11464140" y="3771429"/>
            <a:chExt cx="6269194" cy="1060535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464140" y="3771429"/>
              <a:ext cx="6269194" cy="1060535"/>
            </a:xfrm>
            <a:prstGeom prst="rect">
              <a:avLst/>
            </a:prstGeom>
          </p:spPr>
        </p:pic>
      </p:grpSp>
      <p:pic>
        <p:nvPicPr>
          <p:cNvPr id="48" name="Object 47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1765305" y="3909762"/>
            <a:ext cx="5824104" cy="953866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11464140" y="5246488"/>
            <a:ext cx="6269194" cy="1060535"/>
            <a:chOff x="11464140" y="5246488"/>
            <a:chExt cx="6269194" cy="1060535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464140" y="5246488"/>
              <a:ext cx="6269194" cy="1060535"/>
            </a:xfrm>
            <a:prstGeom prst="rect">
              <a:avLst/>
            </a:prstGeom>
          </p:spPr>
        </p:pic>
      </p:grpSp>
      <p:pic>
        <p:nvPicPr>
          <p:cNvPr id="52" name="Object 5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1765305" y="5375295"/>
            <a:ext cx="5814695" cy="953866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11445092" y="6721548"/>
            <a:ext cx="6269194" cy="1060535"/>
            <a:chOff x="11445092" y="6721548"/>
            <a:chExt cx="6269194" cy="1060535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445092" y="6721548"/>
              <a:ext cx="6269194" cy="1060535"/>
            </a:xfrm>
            <a:prstGeom prst="rect">
              <a:avLst/>
            </a:prstGeom>
          </p:spPr>
        </p:pic>
      </p:grpSp>
      <p:pic>
        <p:nvPicPr>
          <p:cNvPr id="56" name="Object 55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1746257" y="6859876"/>
            <a:ext cx="5824219" cy="953866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11445092" y="8196608"/>
            <a:ext cx="6269194" cy="1060535"/>
            <a:chOff x="11445092" y="8196608"/>
            <a:chExt cx="6269194" cy="1060535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445092" y="8196608"/>
              <a:ext cx="6269194" cy="1060535"/>
            </a:xfrm>
            <a:prstGeom prst="rect">
              <a:avLst/>
            </a:prstGeom>
          </p:spPr>
        </p:pic>
      </p:grpSp>
      <p:pic>
        <p:nvPicPr>
          <p:cNvPr id="60" name="Object 59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1746257" y="8334943"/>
            <a:ext cx="5795542" cy="953866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4378845" y="5712008"/>
            <a:ext cx="678310" cy="186400"/>
            <a:chOff x="4378845" y="5712008"/>
            <a:chExt cx="678310" cy="186400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378845" y="5712008"/>
              <a:ext cx="678310" cy="186400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0043164" y="4246249"/>
            <a:ext cx="678310" cy="186400"/>
            <a:chOff x="10043164" y="4246249"/>
            <a:chExt cx="678310" cy="186400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043164" y="4246249"/>
              <a:ext cx="678310" cy="186400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0043164" y="7177768"/>
            <a:ext cx="678310" cy="186400"/>
            <a:chOff x="10043164" y="7177768"/>
            <a:chExt cx="678310" cy="186400"/>
          </a:xfrm>
        </p:grpSpPr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043164" y="7177768"/>
              <a:ext cx="678310" cy="186400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0043164" y="8643528"/>
            <a:ext cx="678310" cy="186400"/>
            <a:chOff x="10043164" y="8643528"/>
            <a:chExt cx="678310" cy="186400"/>
          </a:xfrm>
        </p:grpSpPr>
        <p:pic>
          <p:nvPicPr>
            <p:cNvPr id="71" name="Object 7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043164" y="8643528"/>
              <a:ext cx="678310" cy="186400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10043164" y="5712008"/>
            <a:ext cx="678310" cy="186400"/>
            <a:chOff x="10043164" y="5712008"/>
            <a:chExt cx="678310" cy="186400"/>
          </a:xfrm>
        </p:grpSpPr>
        <p:pic>
          <p:nvPicPr>
            <p:cNvPr id="74" name="Object 7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043164" y="5712008"/>
              <a:ext cx="678310" cy="186400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2024969" y="5459184"/>
            <a:ext cx="759992" cy="1066446"/>
            <a:chOff x="2024969" y="5459184"/>
            <a:chExt cx="759992" cy="1066446"/>
          </a:xfrm>
        </p:grpSpPr>
        <p:pic>
          <p:nvPicPr>
            <p:cNvPr id="77" name="Object 76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024969" y="5459184"/>
              <a:ext cx="759992" cy="1066446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5C33F8C-BA0B-32FE-2D54-A3CFF97A9E8C}"/>
              </a:ext>
            </a:extLst>
          </p:cNvPr>
          <p:cNvSpPr txBox="1"/>
          <p:nvPr/>
        </p:nvSpPr>
        <p:spPr>
          <a:xfrm>
            <a:off x="4378807" y="2030479"/>
            <a:ext cx="119883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</a:rPr>
              <a:t>: </a:t>
            </a:r>
            <a:r>
              <a:rPr lang="ko-KR" altLang="en-US" sz="5400" dirty="0">
                <a:solidFill>
                  <a:schemeClr val="bg1"/>
                </a:solidFill>
              </a:rPr>
              <a:t>악성민원으로 인한 감정노동자 고통</a:t>
            </a:r>
            <a:endParaRPr lang="en-US" sz="5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7593" y="-44818"/>
            <a:ext cx="18315593" cy="10375350"/>
            <a:chOff x="-29879" y="-44818"/>
            <a:chExt cx="18315593" cy="1037535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9879" y="-44818"/>
              <a:ext cx="18315593" cy="1037535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161353" y="9524172"/>
            <a:ext cx="9067091" cy="38852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28714" y="3635867"/>
            <a:ext cx="15228534" cy="323881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0" y="-342857"/>
            <a:ext cx="609524" cy="10628571"/>
            <a:chOff x="0" y="-342857"/>
            <a:chExt cx="609524" cy="1062857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-342857"/>
              <a:ext cx="609524" cy="1062857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15125" y="-768992"/>
            <a:ext cx="4744573" cy="4255839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26859" y="1492250"/>
            <a:ext cx="1113934" cy="836810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56776" y="1656414"/>
            <a:ext cx="5367796" cy="2121676"/>
          </a:xfrm>
          <a:prstGeom prst="rect">
            <a:avLst/>
          </a:prstGeom>
        </p:spPr>
      </p:pic>
      <p:pic>
        <p:nvPicPr>
          <p:cNvPr id="2" name="Object 6">
            <a:extLst>
              <a:ext uri="{FF2B5EF4-FFF2-40B4-BE49-F238E27FC236}">
                <a16:creationId xmlns:a16="http://schemas.microsoft.com/office/drawing/2014/main" id="{ACBAED53-657A-47A7-DE50-545ED2457F74}"/>
              </a:ext>
            </a:extLst>
          </p:cNvPr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-1039253" y="6653640"/>
            <a:ext cx="11169136" cy="367689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42BBB61-17FD-3CBE-CC83-5C8D23FDB5DA}"/>
              </a:ext>
            </a:extLst>
          </p:cNvPr>
          <p:cNvSpPr txBox="1"/>
          <p:nvPr/>
        </p:nvSpPr>
        <p:spPr>
          <a:xfrm>
            <a:off x="2708684" y="9639300"/>
            <a:ext cx="5673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이태규 </a:t>
            </a:r>
            <a:r>
              <a:rPr lang="en-US" altLang="ko-KR" dirty="0">
                <a:solidFill>
                  <a:schemeClr val="bg1"/>
                </a:solidFill>
              </a:rPr>
              <a:t>(</a:t>
            </a:r>
            <a:r>
              <a:rPr lang="ko-KR" altLang="en-US" dirty="0">
                <a:solidFill>
                  <a:schemeClr val="bg1"/>
                </a:solidFill>
              </a:rPr>
              <a:t>교수</a:t>
            </a:r>
            <a:r>
              <a:rPr lang="en-US" altLang="ko-KR" dirty="0">
                <a:solidFill>
                  <a:schemeClr val="bg1"/>
                </a:solidFill>
              </a:rPr>
              <a:t>)   </a:t>
            </a:r>
            <a:r>
              <a:rPr lang="ko-KR" altLang="en-US" b="0" i="0" dirty="0">
                <a:solidFill>
                  <a:srgbClr val="E6EDF3"/>
                </a:solidFill>
                <a:effectLst/>
                <a:latin typeface="-apple-system"/>
              </a:rPr>
              <a:t>프로젝트 방향성 및 해결책 제안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2F2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17470" y="-173246"/>
            <a:ext cx="18903184" cy="3487532"/>
            <a:chOff x="-617470" y="-173246"/>
            <a:chExt cx="18903184" cy="348753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17470" y="-173246"/>
              <a:ext cx="18903184" cy="348753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03184" y="5642459"/>
            <a:ext cx="18930419" cy="21429"/>
            <a:chOff x="-103184" y="5642459"/>
            <a:chExt cx="18930419" cy="2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03184" y="5642459"/>
              <a:ext cx="18930419" cy="2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071247" y="4028882"/>
            <a:ext cx="3189059" cy="3189059"/>
            <a:chOff x="13071247" y="4028882"/>
            <a:chExt cx="3189059" cy="318905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071247" y="4028882"/>
              <a:ext cx="3189059" cy="318905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025408" y="4028882"/>
            <a:ext cx="3189059" cy="3189059"/>
            <a:chOff x="2025408" y="4028882"/>
            <a:chExt cx="3189059" cy="318905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25408" y="4028882"/>
              <a:ext cx="3189059" cy="318905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895238" y="914286"/>
            <a:ext cx="495238" cy="18285714"/>
            <a:chOff x="8895238" y="914286"/>
            <a:chExt cx="495238" cy="1828571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8895238" y="914286"/>
              <a:ext cx="495238" cy="18285714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41331" y="5628842"/>
            <a:ext cx="4889796" cy="1569910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37988" y="7858826"/>
            <a:ext cx="3305601" cy="664534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63066" y="8236838"/>
            <a:ext cx="4492314" cy="1590091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2546691" y="7731466"/>
            <a:ext cx="2146494" cy="21429"/>
            <a:chOff x="2546691" y="7731466"/>
            <a:chExt cx="2146494" cy="2142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546691" y="7731466"/>
              <a:ext cx="2146494" cy="2142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362720" y="7463534"/>
            <a:ext cx="514436" cy="21429"/>
            <a:chOff x="3362720" y="7463534"/>
            <a:chExt cx="514436" cy="2142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5400000">
              <a:off x="3362720" y="7463534"/>
              <a:ext cx="514436" cy="2142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548327" y="4028882"/>
            <a:ext cx="3189059" cy="3189059"/>
            <a:chOff x="7548327" y="4028882"/>
            <a:chExt cx="3189059" cy="3189059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548327" y="4028882"/>
              <a:ext cx="3189059" cy="3189059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644009" y="5677505"/>
            <a:ext cx="4276773" cy="1373094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127950" y="7858826"/>
            <a:ext cx="3351696" cy="664534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8069610" y="7731466"/>
            <a:ext cx="2146494" cy="21429"/>
            <a:chOff x="8069610" y="7731466"/>
            <a:chExt cx="2146494" cy="21429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069610" y="7731466"/>
              <a:ext cx="2146494" cy="2142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8885639" y="7463534"/>
            <a:ext cx="514436" cy="21429"/>
            <a:chOff x="8885639" y="7463534"/>
            <a:chExt cx="514436" cy="21429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5400000">
              <a:off x="8885639" y="7463534"/>
              <a:ext cx="514436" cy="21429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254642" y="5896938"/>
            <a:ext cx="3162927" cy="1229230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2583293" y="7858826"/>
            <a:ext cx="3409801" cy="664534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2729894" y="8236838"/>
            <a:ext cx="4130287" cy="1497469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3592530" y="7731466"/>
            <a:ext cx="2146494" cy="21429"/>
            <a:chOff x="13592530" y="7731466"/>
            <a:chExt cx="2146494" cy="21429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592530" y="7731466"/>
              <a:ext cx="2146494" cy="2142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4408559" y="7463534"/>
            <a:ext cx="514436" cy="21429"/>
            <a:chOff x="14408559" y="7463534"/>
            <a:chExt cx="514436" cy="21429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5400000">
              <a:off x="14408559" y="7463534"/>
              <a:ext cx="514436" cy="21429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2969970" y="4514640"/>
            <a:ext cx="1299934" cy="1299934"/>
            <a:chOff x="2969970" y="4514640"/>
            <a:chExt cx="1299934" cy="1299934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969970" y="4514640"/>
              <a:ext cx="1299934" cy="1299934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8492890" y="4456291"/>
            <a:ext cx="1299934" cy="1299934"/>
            <a:chOff x="8492890" y="4456291"/>
            <a:chExt cx="1299934" cy="1299934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492890" y="4456291"/>
              <a:ext cx="1299934" cy="1299934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4003095" y="4465644"/>
            <a:ext cx="1325363" cy="1325363"/>
            <a:chOff x="14003095" y="4465644"/>
            <a:chExt cx="1325363" cy="1325363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4003095" y="4465644"/>
              <a:ext cx="1325363" cy="1325363"/>
            </a:xfrm>
            <a:prstGeom prst="rect">
              <a:avLst/>
            </a:prstGeom>
          </p:spPr>
        </p:pic>
      </p:grpSp>
      <p:pic>
        <p:nvPicPr>
          <p:cNvPr id="56" name="Object 55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757552" y="-793814"/>
            <a:ext cx="4744573" cy="4255839"/>
          </a:xfrm>
          <a:prstGeom prst="rect">
            <a:avLst/>
          </a:prstGeom>
        </p:spPr>
      </p:pic>
      <p:pic>
        <p:nvPicPr>
          <p:cNvPr id="57" name="Object 56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126859" y="1492250"/>
            <a:ext cx="1113934" cy="836810"/>
          </a:xfrm>
          <a:prstGeom prst="rect">
            <a:avLst/>
          </a:prstGeom>
        </p:spPr>
      </p:pic>
      <p:pic>
        <p:nvPicPr>
          <p:cNvPr id="58" name="Object 57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956776" y="1656414"/>
            <a:ext cx="3999177" cy="2121676"/>
          </a:xfrm>
          <a:prstGeom prst="rect">
            <a:avLst/>
          </a:prstGeom>
        </p:spPr>
      </p:pic>
      <p:pic>
        <p:nvPicPr>
          <p:cNvPr id="2" name="Object 30">
            <a:extLst>
              <a:ext uri="{FF2B5EF4-FFF2-40B4-BE49-F238E27FC236}">
                <a16:creationId xmlns:a16="http://schemas.microsoft.com/office/drawing/2014/main" id="{8A65929E-C437-198F-6B2F-A44EBEE47F50}"/>
              </a:ext>
            </a:extLst>
          </p:cNvPr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6973180" y="8203352"/>
            <a:ext cx="4492313" cy="15644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76200" y="-303471"/>
            <a:ext cx="609524" cy="10628571"/>
            <a:chOff x="0" y="-342857"/>
            <a:chExt cx="609524" cy="1062857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342857"/>
              <a:ext cx="609524" cy="10628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92672" y="4971429"/>
            <a:ext cx="1978414" cy="1779590"/>
            <a:chOff x="1392672" y="4971429"/>
            <a:chExt cx="1978414" cy="177959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92672" y="4971429"/>
              <a:ext cx="1978414" cy="177959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693140" y="6429357"/>
            <a:ext cx="2171193" cy="2152842"/>
            <a:chOff x="14693140" y="6429357"/>
            <a:chExt cx="2171193" cy="215284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693140" y="6429357"/>
              <a:ext cx="2171193" cy="215284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75091" y="4837160"/>
            <a:ext cx="3180068" cy="2498580"/>
            <a:chOff x="4975091" y="4837160"/>
            <a:chExt cx="3180068" cy="249858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4975091" y="4837160"/>
              <a:ext cx="3180068" cy="249858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651328" y="2788989"/>
            <a:ext cx="3180068" cy="2498580"/>
            <a:chOff x="9343027" y="4847407"/>
            <a:chExt cx="3180068" cy="249858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9343027" y="4847407"/>
              <a:ext cx="3180068" cy="249858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765595" y="2765272"/>
            <a:ext cx="1773199" cy="2206157"/>
            <a:chOff x="14765595" y="2765272"/>
            <a:chExt cx="1773199" cy="220615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765595" y="2765272"/>
              <a:ext cx="1773199" cy="220615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371086" y="5457769"/>
            <a:ext cx="1617719" cy="971588"/>
            <a:chOff x="3371086" y="5457769"/>
            <a:chExt cx="1617719" cy="971588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371086" y="5457769"/>
              <a:ext cx="1617719" cy="97158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657814" y="7033741"/>
            <a:ext cx="1617719" cy="971588"/>
            <a:chOff x="12729144" y="7414477"/>
            <a:chExt cx="1617719" cy="971588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729144" y="7414477"/>
              <a:ext cx="1617719" cy="97158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2729144" y="3637682"/>
            <a:ext cx="1617719" cy="971588"/>
            <a:chOff x="12729144" y="3637682"/>
            <a:chExt cx="1617719" cy="971588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729144" y="3637682"/>
              <a:ext cx="1617719" cy="97158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8033609" y="4609270"/>
            <a:ext cx="1617719" cy="971588"/>
            <a:chOff x="7938224" y="5457769"/>
            <a:chExt cx="1617719" cy="971588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938224" y="5457769"/>
              <a:ext cx="1617719" cy="971588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676054" y="-810825"/>
            <a:ext cx="4744573" cy="4255839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26859" y="1492250"/>
            <a:ext cx="1113934" cy="836810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899854" y="6953745"/>
            <a:ext cx="1146936" cy="1051584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313786" y="8099785"/>
            <a:ext cx="3672822" cy="998127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202704" y="5587385"/>
            <a:ext cx="3453450" cy="998127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3208866" y="4935885"/>
            <a:ext cx="4174774" cy="1051584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2992445" y="8807269"/>
            <a:ext cx="4326860" cy="105158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2346F36-BA24-3804-3EB7-69B884C7DCA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980520" y="7302433"/>
            <a:ext cx="682922" cy="43420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4B5C49C-3D40-9530-44DA-0CE56101048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353800" y="7302075"/>
            <a:ext cx="682922" cy="43420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DF2713E-852C-A4E1-E296-81C98E51901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710179" y="7302433"/>
            <a:ext cx="682922" cy="43420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5255CA6-5E92-3B4D-5C19-D29D1E94678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083459" y="7302075"/>
            <a:ext cx="682922" cy="43420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0EEEDB7-1269-CA98-8980-664FF85EFFD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507908" y="7302075"/>
            <a:ext cx="682922" cy="43420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52B7843-72B1-2FC7-65F3-6C88BA14319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881188" y="7301717"/>
            <a:ext cx="682922" cy="43420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D68A2FF7-2CB8-DA95-D2F1-1AA285D1A2D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652918" y="7296782"/>
            <a:ext cx="682922" cy="43420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39A2AD1-3816-50D6-BDB4-83204A5BD64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026198" y="7296424"/>
            <a:ext cx="682922" cy="43420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B9A6786-CD73-BC1B-2FA6-7E916640ECC0}"/>
              </a:ext>
            </a:extLst>
          </p:cNvPr>
          <p:cNvSpPr txBox="1"/>
          <p:nvPr/>
        </p:nvSpPr>
        <p:spPr>
          <a:xfrm>
            <a:off x="2048866" y="1832556"/>
            <a:ext cx="36728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흐름도</a:t>
            </a:r>
            <a:endParaRPr lang="en-US" sz="7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직사각형 54">
            <a:extLst>
              <a:ext uri="{FF2B5EF4-FFF2-40B4-BE49-F238E27FC236}">
                <a16:creationId xmlns:a16="http://schemas.microsoft.com/office/drawing/2014/main" id="{D761C7C5-B490-33E5-FBB4-9446DB604591}"/>
              </a:ext>
            </a:extLst>
          </p:cNvPr>
          <p:cNvSpPr/>
          <p:nvPr/>
        </p:nvSpPr>
        <p:spPr>
          <a:xfrm>
            <a:off x="13910144" y="-19050"/>
            <a:ext cx="4377855" cy="103251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364AEB9B-9664-6981-43F1-DC121D0DB377}"/>
              </a:ext>
            </a:extLst>
          </p:cNvPr>
          <p:cNvSpPr/>
          <p:nvPr/>
        </p:nvSpPr>
        <p:spPr>
          <a:xfrm>
            <a:off x="1115435" y="-19050"/>
            <a:ext cx="2685844" cy="103251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5F142810-DCD8-CAE8-CD36-7E1D7C523C93}"/>
              </a:ext>
            </a:extLst>
          </p:cNvPr>
          <p:cNvSpPr/>
          <p:nvPr/>
        </p:nvSpPr>
        <p:spPr>
          <a:xfrm>
            <a:off x="4396690" y="0"/>
            <a:ext cx="8822687" cy="103251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01" name="그룹 1001"/>
          <p:cNvGrpSpPr/>
          <p:nvPr/>
        </p:nvGrpSpPr>
        <p:grpSpPr>
          <a:xfrm>
            <a:off x="-76200" y="-303471"/>
            <a:ext cx="609524" cy="10628571"/>
            <a:chOff x="0" y="-342857"/>
            <a:chExt cx="609524" cy="1062857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342857"/>
              <a:ext cx="609524" cy="10628571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90232" y="-682407"/>
            <a:ext cx="4744573" cy="4255839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26859" y="1492250"/>
            <a:ext cx="1113934" cy="83681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4843FD4-7087-4EAA-464F-F5C72968D416}"/>
              </a:ext>
            </a:extLst>
          </p:cNvPr>
          <p:cNvSpPr txBox="1"/>
          <p:nvPr/>
        </p:nvSpPr>
        <p:spPr>
          <a:xfrm>
            <a:off x="4784366" y="117561"/>
            <a:ext cx="36728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구조도</a:t>
            </a:r>
            <a:endParaRPr lang="en-US" sz="7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AE66EE-057C-C69E-E039-FE960B47EEB9}"/>
              </a:ext>
            </a:extLst>
          </p:cNvPr>
          <p:cNvSpPr txBox="1"/>
          <p:nvPr/>
        </p:nvSpPr>
        <p:spPr>
          <a:xfrm>
            <a:off x="1791520" y="8173632"/>
            <a:ext cx="12879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/>
              <a:t>웹 </a:t>
            </a:r>
            <a:r>
              <a:rPr lang="en-US" altLang="ko-KR" sz="4000" dirty="0"/>
              <a:t>UI</a:t>
            </a:r>
            <a:endParaRPr lang="en-US" sz="40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7CDFA9C-D0D3-D64C-EF1A-95702E05C314}"/>
              </a:ext>
            </a:extLst>
          </p:cNvPr>
          <p:cNvSpPr txBox="1"/>
          <p:nvPr/>
        </p:nvSpPr>
        <p:spPr>
          <a:xfrm>
            <a:off x="5334805" y="8173278"/>
            <a:ext cx="24529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/>
              <a:t>웹 서버</a:t>
            </a:r>
            <a:endParaRPr lang="en-US" sz="40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F884D86-3201-9605-6825-FD55D952FB19}"/>
              </a:ext>
            </a:extLst>
          </p:cNvPr>
          <p:cNvSpPr txBox="1"/>
          <p:nvPr/>
        </p:nvSpPr>
        <p:spPr>
          <a:xfrm>
            <a:off x="8725879" y="8191500"/>
            <a:ext cx="3657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/>
              <a:t>필터링 </a:t>
            </a:r>
            <a:r>
              <a:rPr lang="en-US" altLang="ko-KR" sz="4000" dirty="0"/>
              <a:t>&amp; </a:t>
            </a:r>
            <a:r>
              <a:rPr lang="ko-KR" altLang="en-US" sz="4000" dirty="0" err="1"/>
              <a:t>챗봇</a:t>
            </a:r>
            <a:endParaRPr lang="en-US" altLang="ko-KR" sz="4000" dirty="0"/>
          </a:p>
          <a:p>
            <a:pPr algn="ctr"/>
            <a:r>
              <a:rPr lang="ko-KR" altLang="en-US" sz="4000" dirty="0"/>
              <a:t>서버</a:t>
            </a:r>
            <a:endParaRPr lang="en-US" sz="4000" dirty="0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12ABE390-9677-D55D-49E9-4ECECA170AD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654" y="4714034"/>
            <a:ext cx="2323495" cy="2323495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8D6DFBDC-91BA-BB9A-E15C-7AA066FA7B1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2106" y="1261871"/>
            <a:ext cx="3531557" cy="2791381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F6B8C08F-DE29-3328-8608-DBD6045E4A1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7695" y="4446824"/>
            <a:ext cx="2239980" cy="2877967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91BDE92E-DB7D-6928-BDFE-60838B0E496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8605" y="4766453"/>
            <a:ext cx="4137602" cy="2376326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1E1C088F-1108-4684-6DCC-A1E31908B90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2965" y="756447"/>
            <a:ext cx="2856490" cy="2856490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986B86BB-D766-6BBC-819F-10C729B2DC0B}"/>
              </a:ext>
            </a:extLst>
          </p:cNvPr>
          <p:cNvSpPr txBox="1"/>
          <p:nvPr/>
        </p:nvSpPr>
        <p:spPr>
          <a:xfrm>
            <a:off x="14172410" y="8491074"/>
            <a:ext cx="3657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/>
              <a:t>언어모델 </a:t>
            </a:r>
            <a:r>
              <a:rPr lang="en-US" altLang="ko-KR" sz="4000" dirty="0"/>
              <a:t>API</a:t>
            </a:r>
            <a:endParaRPr lang="en-US" sz="4000" dirty="0"/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E4560A9D-455B-1E98-854F-F2864408F50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22389" y="4991100"/>
            <a:ext cx="2856490" cy="2499429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365F41F4-8FF1-1C2C-6E47-4E08FC88D822}"/>
              </a:ext>
            </a:extLst>
          </p:cNvPr>
          <p:cNvSpPr txBox="1"/>
          <p:nvPr/>
        </p:nvSpPr>
        <p:spPr>
          <a:xfrm>
            <a:off x="14221834" y="3636612"/>
            <a:ext cx="3657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QA &amp; </a:t>
            </a:r>
            <a:r>
              <a:rPr lang="ko-KR" altLang="en-US" sz="4000" dirty="0"/>
              <a:t>사진 </a:t>
            </a:r>
            <a:r>
              <a:rPr lang="en-US" altLang="ko-KR" sz="4000" dirty="0"/>
              <a:t>API</a:t>
            </a:r>
            <a:endParaRPr lang="en-US" sz="4000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397246B-FC96-2949-4D54-78A85DD86876}"/>
              </a:ext>
            </a:extLst>
          </p:cNvPr>
          <p:cNvSpPr txBox="1"/>
          <p:nvPr/>
        </p:nvSpPr>
        <p:spPr>
          <a:xfrm>
            <a:off x="6770713" y="3975814"/>
            <a:ext cx="33729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/>
              <a:t>구글 클라우드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1295957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2F2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56776" y="1552252"/>
            <a:ext cx="2321910" cy="220439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0" y="-342857"/>
            <a:ext cx="609524" cy="10628571"/>
            <a:chOff x="0" y="-342857"/>
            <a:chExt cx="609524" cy="1062857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-342857"/>
              <a:ext cx="609524" cy="10628571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83826" y="-804970"/>
            <a:ext cx="4744573" cy="425583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07924" y="6232920"/>
            <a:ext cx="1398788" cy="1467808"/>
            <a:chOff x="1207924" y="6675192"/>
            <a:chExt cx="1025536" cy="102553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07924" y="6675192"/>
              <a:ext cx="1025536" cy="1025536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08211" y="7138671"/>
            <a:ext cx="1904222" cy="568068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59317" y="6203237"/>
            <a:ext cx="2177711" cy="154856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55461" y="4096543"/>
            <a:ext cx="1398788" cy="1467808"/>
            <a:chOff x="1207924" y="5142857"/>
            <a:chExt cx="1025536" cy="102553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07924" y="5142857"/>
              <a:ext cx="1025536" cy="1025536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779759" y="4043549"/>
            <a:ext cx="4573857" cy="1855757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55748" y="5002294"/>
            <a:ext cx="1904222" cy="568068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83906" y="4051481"/>
            <a:ext cx="2325812" cy="1548563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770311" y="5793402"/>
            <a:ext cx="4572820" cy="234166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207924" y="8125416"/>
            <a:ext cx="1398788" cy="1467808"/>
            <a:chOff x="1207924" y="8207528"/>
            <a:chExt cx="1025536" cy="1025536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07924" y="8207528"/>
              <a:ext cx="1025536" cy="1025536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843059" y="8209521"/>
            <a:ext cx="4573858" cy="1369839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08211" y="9031166"/>
            <a:ext cx="1904222" cy="568068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60288" y="8077989"/>
            <a:ext cx="2173542" cy="157582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155461" y="5782747"/>
            <a:ext cx="5757578" cy="45719"/>
            <a:chOff x="1207924" y="6411079"/>
            <a:chExt cx="4221229" cy="21429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07924" y="6411079"/>
              <a:ext cx="4221229" cy="2142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77746" y="7922096"/>
            <a:ext cx="5757578" cy="45719"/>
            <a:chOff x="1207924" y="7943414"/>
            <a:chExt cx="4221229" cy="21429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07924" y="7943414"/>
              <a:ext cx="4221229" cy="21429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26859" y="1492250"/>
            <a:ext cx="1113934" cy="836810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6254360" y="5774403"/>
            <a:ext cx="1773199" cy="2206157"/>
            <a:chOff x="15933770" y="6217951"/>
            <a:chExt cx="1773199" cy="2206157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5933770" y="6217951"/>
              <a:ext cx="1773199" cy="220615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879945" y="3125942"/>
            <a:ext cx="2557290" cy="2300291"/>
            <a:chOff x="6559355" y="3569490"/>
            <a:chExt cx="2557290" cy="2300291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559355" y="3569490"/>
              <a:ext cx="2557290" cy="230029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458205" y="3614738"/>
            <a:ext cx="6171429" cy="1492383"/>
            <a:chOff x="9145217" y="3952474"/>
            <a:chExt cx="6171429" cy="1492383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145217" y="3952474"/>
              <a:ext cx="6171429" cy="149238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9751783" y="5447094"/>
            <a:ext cx="6171429" cy="1492383"/>
            <a:chOff x="9431193" y="5890642"/>
            <a:chExt cx="6171429" cy="1492383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431193" y="5890642"/>
              <a:ext cx="6171429" cy="149238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9458205" y="1845334"/>
            <a:ext cx="6171429" cy="1492383"/>
            <a:chOff x="9137615" y="2288882"/>
            <a:chExt cx="6171429" cy="1492383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137615" y="2288882"/>
              <a:ext cx="6171429" cy="1492383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2326578" y="3026441"/>
            <a:ext cx="854080" cy="854080"/>
            <a:chOff x="12005988" y="3469989"/>
            <a:chExt cx="854080" cy="854080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5400000">
              <a:off x="12005988" y="3469989"/>
              <a:ext cx="854080" cy="854080"/>
            </a:xfrm>
            <a:prstGeom prst="rect">
              <a:avLst/>
            </a:prstGeom>
          </p:spPr>
        </p:pic>
      </p:grpSp>
      <p:pic>
        <p:nvPicPr>
          <p:cNvPr id="51" name="Object 50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9673751" y="3866394"/>
            <a:ext cx="6151118" cy="1004233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9571027" y="5593822"/>
            <a:ext cx="6318337" cy="1454528"/>
          </a:xfrm>
          <a:prstGeom prst="rect">
            <a:avLst/>
          </a:prstGeom>
        </p:spPr>
      </p:pic>
      <p:pic>
        <p:nvPicPr>
          <p:cNvPr id="3" name="Object 49">
            <a:extLst>
              <a:ext uri="{FF2B5EF4-FFF2-40B4-BE49-F238E27FC236}">
                <a16:creationId xmlns:a16="http://schemas.microsoft.com/office/drawing/2014/main" id="{F20FD77F-D77B-E8BD-C998-BC2B960EAF88}"/>
              </a:ext>
            </a:extLst>
          </p:cNvPr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9742742" y="2046303"/>
            <a:ext cx="5857490" cy="140456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92</TotalTime>
  <Words>422</Words>
  <Application>Microsoft Office PowerPoint</Application>
  <PresentationFormat>사용자 지정</PresentationFormat>
  <Paragraphs>115</Paragraphs>
  <Slides>37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37</vt:i4>
      </vt:variant>
    </vt:vector>
  </HeadingPairs>
  <TitlesOfParts>
    <vt:vector size="41" baseType="lpstr">
      <vt:lpstr>-apple-system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코드 저장소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oo</cp:lastModifiedBy>
  <cp:revision>22</cp:revision>
  <dcterms:created xsi:type="dcterms:W3CDTF">2023-11-10T13:56:27Z</dcterms:created>
  <dcterms:modified xsi:type="dcterms:W3CDTF">2023-11-17T05:49:25Z</dcterms:modified>
</cp:coreProperties>
</file>